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36576000" cy="21945600"/>
  <p:notesSz cx="6858000" cy="9144000"/>
  <p:defaultTextStyle>
    <a:defPPr>
      <a:defRPr lang="en-US"/>
    </a:defPPr>
    <a:lvl1pPr marL="0" algn="l" defTabSz="1672026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1pPr>
    <a:lvl2pPr marL="1672026" algn="l" defTabSz="1672026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2pPr>
    <a:lvl3pPr marL="3344052" algn="l" defTabSz="1672026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3pPr>
    <a:lvl4pPr marL="5016078" algn="l" defTabSz="1672026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4pPr>
    <a:lvl5pPr marL="6688104" algn="l" defTabSz="1672026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5pPr>
    <a:lvl6pPr marL="8360131" algn="l" defTabSz="1672026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6pPr>
    <a:lvl7pPr marL="10032157" algn="l" defTabSz="1672026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7pPr>
    <a:lvl8pPr marL="11704183" algn="l" defTabSz="1672026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8pPr>
    <a:lvl9pPr marL="13376209" algn="l" defTabSz="1672026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AA05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35" d="100"/>
          <a:sy n="35" d="100"/>
        </p:scale>
        <p:origin x="-2184" y="-360"/>
      </p:cViewPr>
      <p:guideLst>
        <p:guide orient="horz" pos="6912"/>
        <p:guide pos="115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6817362"/>
            <a:ext cx="31089600" cy="47040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2435840"/>
            <a:ext cx="25603200" cy="56083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672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344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016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688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360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032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1704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376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5BE40-D031-FD40-9BE8-BFC877BE24AF}" type="datetimeFigureOut">
              <a:rPr lang="en-US" smtClean="0"/>
              <a:t>4/28/17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FD2E-4281-8E4A-803F-62C85983C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635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5BE40-D031-FD40-9BE8-BFC877BE24AF}" type="datetimeFigureOut">
              <a:rPr lang="en-US" smtClean="0"/>
              <a:t>4/28/17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FD2E-4281-8E4A-803F-62C85983C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107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0" y="2814321"/>
            <a:ext cx="32918400" cy="5991860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0" y="2814321"/>
            <a:ext cx="98145600" cy="59918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5BE40-D031-FD40-9BE8-BFC877BE24AF}" type="datetimeFigureOut">
              <a:rPr lang="en-US" smtClean="0"/>
              <a:t>4/28/17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FD2E-4281-8E4A-803F-62C85983C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094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5BE40-D031-FD40-9BE8-BFC877BE24AF}" type="datetimeFigureOut">
              <a:rPr lang="en-US" smtClean="0"/>
              <a:t>4/28/17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FD2E-4281-8E4A-803F-62C85983C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183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9252" y="14102082"/>
            <a:ext cx="31089600" cy="4358640"/>
          </a:xfrm>
        </p:spPr>
        <p:txBody>
          <a:bodyPr anchor="t"/>
          <a:lstStyle>
            <a:lvl1pPr algn="l">
              <a:defRPr sz="14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9252" y="9301483"/>
            <a:ext cx="31089600" cy="4800598"/>
          </a:xfrm>
        </p:spPr>
        <p:txBody>
          <a:bodyPr anchor="b"/>
          <a:lstStyle>
            <a:lvl1pPr marL="0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1pPr>
            <a:lvl2pPr marL="1672026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2pPr>
            <a:lvl3pPr marL="3344052" indent="0">
              <a:buNone/>
              <a:defRPr sz="5900">
                <a:solidFill>
                  <a:schemeClr val="tx1">
                    <a:tint val="75000"/>
                  </a:schemeClr>
                </a:solidFill>
              </a:defRPr>
            </a:lvl3pPr>
            <a:lvl4pPr marL="5016078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4pPr>
            <a:lvl5pPr marL="6688104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5pPr>
            <a:lvl6pPr marL="8360131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6pPr>
            <a:lvl7pPr marL="10032157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7pPr>
            <a:lvl8pPr marL="11704183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8pPr>
            <a:lvl9pPr marL="13376209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5BE40-D031-FD40-9BE8-BFC877BE24AF}" type="datetimeFigureOut">
              <a:rPr lang="en-US" smtClean="0"/>
              <a:t>4/28/17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FD2E-4281-8E4A-803F-62C85983C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742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0" y="16388081"/>
            <a:ext cx="65532000" cy="46344842"/>
          </a:xfrm>
        </p:spPr>
        <p:txBody>
          <a:bodyPr/>
          <a:lstStyle>
            <a:lvl1pPr>
              <a:defRPr sz="10200"/>
            </a:lvl1pPr>
            <a:lvl2pPr>
              <a:defRPr sz="8800"/>
            </a:lvl2pPr>
            <a:lvl3pPr>
              <a:defRPr sz="7300"/>
            </a:lvl3pPr>
            <a:lvl4pPr>
              <a:defRPr sz="6600"/>
            </a:lvl4pPr>
            <a:lvl5pPr>
              <a:defRPr sz="6600"/>
            </a:lvl5pPr>
            <a:lvl6pPr>
              <a:defRPr sz="6600"/>
            </a:lvl6pPr>
            <a:lvl7pPr>
              <a:defRPr sz="6600"/>
            </a:lvl7pPr>
            <a:lvl8pPr>
              <a:defRPr sz="6600"/>
            </a:lvl8pPr>
            <a:lvl9pPr>
              <a:defRPr sz="6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456800" y="16388081"/>
            <a:ext cx="65532000" cy="46344842"/>
          </a:xfrm>
        </p:spPr>
        <p:txBody>
          <a:bodyPr/>
          <a:lstStyle>
            <a:lvl1pPr>
              <a:defRPr sz="10200"/>
            </a:lvl1pPr>
            <a:lvl2pPr>
              <a:defRPr sz="8800"/>
            </a:lvl2pPr>
            <a:lvl3pPr>
              <a:defRPr sz="7300"/>
            </a:lvl3pPr>
            <a:lvl4pPr>
              <a:defRPr sz="6600"/>
            </a:lvl4pPr>
            <a:lvl5pPr>
              <a:defRPr sz="6600"/>
            </a:lvl5pPr>
            <a:lvl6pPr>
              <a:defRPr sz="6600"/>
            </a:lvl6pPr>
            <a:lvl7pPr>
              <a:defRPr sz="6600"/>
            </a:lvl7pPr>
            <a:lvl8pPr>
              <a:defRPr sz="6600"/>
            </a:lvl8pPr>
            <a:lvl9pPr>
              <a:defRPr sz="6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5BE40-D031-FD40-9BE8-BFC877BE24AF}" type="datetimeFigureOut">
              <a:rPr lang="en-US" smtClean="0"/>
              <a:t>4/28/17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FD2E-4281-8E4A-803F-62C85983C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811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878842"/>
            <a:ext cx="32918400" cy="3657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4912362"/>
            <a:ext cx="16160752" cy="2047238"/>
          </a:xfrm>
        </p:spPr>
        <p:txBody>
          <a:bodyPr anchor="b"/>
          <a:lstStyle>
            <a:lvl1pPr marL="0" indent="0">
              <a:buNone/>
              <a:defRPr sz="8800" b="1"/>
            </a:lvl1pPr>
            <a:lvl2pPr marL="1672026" indent="0">
              <a:buNone/>
              <a:defRPr sz="7300" b="1"/>
            </a:lvl2pPr>
            <a:lvl3pPr marL="3344052" indent="0">
              <a:buNone/>
              <a:defRPr sz="6600" b="1"/>
            </a:lvl3pPr>
            <a:lvl4pPr marL="5016078" indent="0">
              <a:buNone/>
              <a:defRPr sz="5900" b="1"/>
            </a:lvl4pPr>
            <a:lvl5pPr marL="6688104" indent="0">
              <a:buNone/>
              <a:defRPr sz="5900" b="1"/>
            </a:lvl5pPr>
            <a:lvl6pPr marL="8360131" indent="0">
              <a:buNone/>
              <a:defRPr sz="5900" b="1"/>
            </a:lvl6pPr>
            <a:lvl7pPr marL="10032157" indent="0">
              <a:buNone/>
              <a:defRPr sz="5900" b="1"/>
            </a:lvl7pPr>
            <a:lvl8pPr marL="11704183" indent="0">
              <a:buNone/>
              <a:defRPr sz="5900" b="1"/>
            </a:lvl8pPr>
            <a:lvl9pPr marL="13376209" indent="0">
              <a:buNone/>
              <a:defRPr sz="5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8800" y="6959600"/>
            <a:ext cx="16160752" cy="12644122"/>
          </a:xfrm>
        </p:spPr>
        <p:txBody>
          <a:bodyPr/>
          <a:lstStyle>
            <a:lvl1pPr>
              <a:defRPr sz="8800"/>
            </a:lvl1pPr>
            <a:lvl2pPr>
              <a:defRPr sz="7300"/>
            </a:lvl2pPr>
            <a:lvl3pPr>
              <a:defRPr sz="6600"/>
            </a:lvl3pPr>
            <a:lvl4pPr>
              <a:defRPr sz="5900"/>
            </a:lvl4pPr>
            <a:lvl5pPr>
              <a:defRPr sz="5900"/>
            </a:lvl5pPr>
            <a:lvl6pPr>
              <a:defRPr sz="5900"/>
            </a:lvl6pPr>
            <a:lvl7pPr>
              <a:defRPr sz="5900"/>
            </a:lvl7pPr>
            <a:lvl8pPr>
              <a:defRPr sz="5900"/>
            </a:lvl8pPr>
            <a:lvl9pPr>
              <a:defRPr sz="5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580102" y="4912362"/>
            <a:ext cx="16167100" cy="2047238"/>
          </a:xfrm>
        </p:spPr>
        <p:txBody>
          <a:bodyPr anchor="b"/>
          <a:lstStyle>
            <a:lvl1pPr marL="0" indent="0">
              <a:buNone/>
              <a:defRPr sz="8800" b="1"/>
            </a:lvl1pPr>
            <a:lvl2pPr marL="1672026" indent="0">
              <a:buNone/>
              <a:defRPr sz="7300" b="1"/>
            </a:lvl2pPr>
            <a:lvl3pPr marL="3344052" indent="0">
              <a:buNone/>
              <a:defRPr sz="6600" b="1"/>
            </a:lvl3pPr>
            <a:lvl4pPr marL="5016078" indent="0">
              <a:buNone/>
              <a:defRPr sz="5900" b="1"/>
            </a:lvl4pPr>
            <a:lvl5pPr marL="6688104" indent="0">
              <a:buNone/>
              <a:defRPr sz="5900" b="1"/>
            </a:lvl5pPr>
            <a:lvl6pPr marL="8360131" indent="0">
              <a:buNone/>
              <a:defRPr sz="5900" b="1"/>
            </a:lvl6pPr>
            <a:lvl7pPr marL="10032157" indent="0">
              <a:buNone/>
              <a:defRPr sz="5900" b="1"/>
            </a:lvl7pPr>
            <a:lvl8pPr marL="11704183" indent="0">
              <a:buNone/>
              <a:defRPr sz="5900" b="1"/>
            </a:lvl8pPr>
            <a:lvl9pPr marL="13376209" indent="0">
              <a:buNone/>
              <a:defRPr sz="5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580102" y="6959600"/>
            <a:ext cx="16167100" cy="12644122"/>
          </a:xfrm>
        </p:spPr>
        <p:txBody>
          <a:bodyPr/>
          <a:lstStyle>
            <a:lvl1pPr>
              <a:defRPr sz="8800"/>
            </a:lvl1pPr>
            <a:lvl2pPr>
              <a:defRPr sz="7300"/>
            </a:lvl2pPr>
            <a:lvl3pPr>
              <a:defRPr sz="6600"/>
            </a:lvl3pPr>
            <a:lvl4pPr>
              <a:defRPr sz="5900"/>
            </a:lvl4pPr>
            <a:lvl5pPr>
              <a:defRPr sz="5900"/>
            </a:lvl5pPr>
            <a:lvl6pPr>
              <a:defRPr sz="5900"/>
            </a:lvl6pPr>
            <a:lvl7pPr>
              <a:defRPr sz="5900"/>
            </a:lvl7pPr>
            <a:lvl8pPr>
              <a:defRPr sz="5900"/>
            </a:lvl8pPr>
            <a:lvl9pPr>
              <a:defRPr sz="5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5BE40-D031-FD40-9BE8-BFC877BE24AF}" type="datetimeFigureOut">
              <a:rPr lang="en-US" smtClean="0"/>
              <a:t>4/28/17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FD2E-4281-8E4A-803F-62C85983C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645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5BE40-D031-FD40-9BE8-BFC877BE24AF}" type="datetimeFigureOut">
              <a:rPr lang="en-US" smtClean="0"/>
              <a:t>4/28/17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FD2E-4281-8E4A-803F-62C85983C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11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5BE40-D031-FD40-9BE8-BFC877BE24AF}" type="datetimeFigureOut">
              <a:rPr lang="en-US" smtClean="0"/>
              <a:t>4/28/17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FD2E-4281-8E4A-803F-62C85983C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007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2" y="873760"/>
            <a:ext cx="12033252" cy="3718560"/>
          </a:xfrm>
        </p:spPr>
        <p:txBody>
          <a:bodyPr anchor="b"/>
          <a:lstStyle>
            <a:lvl1pPr algn="l">
              <a:defRPr sz="7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0200" y="873761"/>
            <a:ext cx="20447000" cy="18729962"/>
          </a:xfrm>
        </p:spPr>
        <p:txBody>
          <a:bodyPr/>
          <a:lstStyle>
            <a:lvl1pPr>
              <a:defRPr sz="11700"/>
            </a:lvl1pPr>
            <a:lvl2pPr>
              <a:defRPr sz="10200"/>
            </a:lvl2pPr>
            <a:lvl3pPr>
              <a:defRPr sz="88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2" y="4592321"/>
            <a:ext cx="12033252" cy="15011402"/>
          </a:xfrm>
        </p:spPr>
        <p:txBody>
          <a:bodyPr/>
          <a:lstStyle>
            <a:lvl1pPr marL="0" indent="0">
              <a:buNone/>
              <a:defRPr sz="5100"/>
            </a:lvl1pPr>
            <a:lvl2pPr marL="1672026" indent="0">
              <a:buNone/>
              <a:defRPr sz="4400"/>
            </a:lvl2pPr>
            <a:lvl3pPr marL="3344052" indent="0">
              <a:buNone/>
              <a:defRPr sz="3700"/>
            </a:lvl3pPr>
            <a:lvl4pPr marL="5016078" indent="0">
              <a:buNone/>
              <a:defRPr sz="3300"/>
            </a:lvl4pPr>
            <a:lvl5pPr marL="6688104" indent="0">
              <a:buNone/>
              <a:defRPr sz="3300"/>
            </a:lvl5pPr>
            <a:lvl6pPr marL="8360131" indent="0">
              <a:buNone/>
              <a:defRPr sz="3300"/>
            </a:lvl6pPr>
            <a:lvl7pPr marL="10032157" indent="0">
              <a:buNone/>
              <a:defRPr sz="3300"/>
            </a:lvl7pPr>
            <a:lvl8pPr marL="11704183" indent="0">
              <a:buNone/>
              <a:defRPr sz="3300"/>
            </a:lvl8pPr>
            <a:lvl9pPr marL="13376209" indent="0">
              <a:buNone/>
              <a:defRPr sz="3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5BE40-D031-FD40-9BE8-BFC877BE24AF}" type="datetimeFigureOut">
              <a:rPr lang="en-US" smtClean="0"/>
              <a:t>4/28/17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FD2E-4281-8E4A-803F-62C85983C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869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9152" y="15361920"/>
            <a:ext cx="21945600" cy="1813562"/>
          </a:xfrm>
        </p:spPr>
        <p:txBody>
          <a:bodyPr anchor="b"/>
          <a:lstStyle>
            <a:lvl1pPr algn="l">
              <a:defRPr sz="7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69152" y="1960880"/>
            <a:ext cx="21945600" cy="13167360"/>
          </a:xfrm>
        </p:spPr>
        <p:txBody>
          <a:bodyPr/>
          <a:lstStyle>
            <a:lvl1pPr marL="0" indent="0">
              <a:buNone/>
              <a:defRPr sz="11700"/>
            </a:lvl1pPr>
            <a:lvl2pPr marL="1672026" indent="0">
              <a:buNone/>
              <a:defRPr sz="10200"/>
            </a:lvl2pPr>
            <a:lvl3pPr marL="3344052" indent="0">
              <a:buNone/>
              <a:defRPr sz="8800"/>
            </a:lvl3pPr>
            <a:lvl4pPr marL="5016078" indent="0">
              <a:buNone/>
              <a:defRPr sz="7300"/>
            </a:lvl4pPr>
            <a:lvl5pPr marL="6688104" indent="0">
              <a:buNone/>
              <a:defRPr sz="7300"/>
            </a:lvl5pPr>
            <a:lvl6pPr marL="8360131" indent="0">
              <a:buNone/>
              <a:defRPr sz="7300"/>
            </a:lvl6pPr>
            <a:lvl7pPr marL="10032157" indent="0">
              <a:buNone/>
              <a:defRPr sz="7300"/>
            </a:lvl7pPr>
            <a:lvl8pPr marL="11704183" indent="0">
              <a:buNone/>
              <a:defRPr sz="7300"/>
            </a:lvl8pPr>
            <a:lvl9pPr marL="13376209" indent="0">
              <a:buNone/>
              <a:defRPr sz="7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9152" y="17175482"/>
            <a:ext cx="21945600" cy="2575558"/>
          </a:xfrm>
        </p:spPr>
        <p:txBody>
          <a:bodyPr/>
          <a:lstStyle>
            <a:lvl1pPr marL="0" indent="0">
              <a:buNone/>
              <a:defRPr sz="5100"/>
            </a:lvl1pPr>
            <a:lvl2pPr marL="1672026" indent="0">
              <a:buNone/>
              <a:defRPr sz="4400"/>
            </a:lvl2pPr>
            <a:lvl3pPr marL="3344052" indent="0">
              <a:buNone/>
              <a:defRPr sz="3700"/>
            </a:lvl3pPr>
            <a:lvl4pPr marL="5016078" indent="0">
              <a:buNone/>
              <a:defRPr sz="3300"/>
            </a:lvl4pPr>
            <a:lvl5pPr marL="6688104" indent="0">
              <a:buNone/>
              <a:defRPr sz="3300"/>
            </a:lvl5pPr>
            <a:lvl6pPr marL="8360131" indent="0">
              <a:buNone/>
              <a:defRPr sz="3300"/>
            </a:lvl6pPr>
            <a:lvl7pPr marL="10032157" indent="0">
              <a:buNone/>
              <a:defRPr sz="3300"/>
            </a:lvl7pPr>
            <a:lvl8pPr marL="11704183" indent="0">
              <a:buNone/>
              <a:defRPr sz="3300"/>
            </a:lvl8pPr>
            <a:lvl9pPr marL="13376209" indent="0">
              <a:buNone/>
              <a:defRPr sz="3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5BE40-D031-FD40-9BE8-BFC877BE24AF}" type="datetimeFigureOut">
              <a:rPr lang="en-US" smtClean="0"/>
              <a:t>4/28/17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FD2E-4281-8E4A-803F-62C85983C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690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878842"/>
            <a:ext cx="32918400" cy="3657600"/>
          </a:xfrm>
          <a:prstGeom prst="rect">
            <a:avLst/>
          </a:prstGeom>
        </p:spPr>
        <p:txBody>
          <a:bodyPr vert="horz" lIns="334405" tIns="167203" rIns="334405" bIns="16720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5120641"/>
            <a:ext cx="32918400" cy="14483082"/>
          </a:xfrm>
          <a:prstGeom prst="rect">
            <a:avLst/>
          </a:prstGeom>
        </p:spPr>
        <p:txBody>
          <a:bodyPr vert="horz" lIns="334405" tIns="167203" rIns="334405" bIns="16720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28800" y="20340322"/>
            <a:ext cx="8534400" cy="1168400"/>
          </a:xfrm>
          <a:prstGeom prst="rect">
            <a:avLst/>
          </a:prstGeom>
        </p:spPr>
        <p:txBody>
          <a:bodyPr vert="horz" lIns="334405" tIns="167203" rIns="334405" bIns="167203" rtlCol="0" anchor="ctr"/>
          <a:lstStyle>
            <a:lvl1pPr algn="l">
              <a:defRPr sz="4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5BE40-D031-FD40-9BE8-BFC877BE24AF}" type="datetimeFigureOut">
              <a:rPr lang="en-US" smtClean="0"/>
              <a:t>4/28/17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496800" y="20340322"/>
            <a:ext cx="11582400" cy="1168400"/>
          </a:xfrm>
          <a:prstGeom prst="rect">
            <a:avLst/>
          </a:prstGeom>
        </p:spPr>
        <p:txBody>
          <a:bodyPr vert="horz" lIns="334405" tIns="167203" rIns="334405" bIns="167203" rtlCol="0" anchor="ctr"/>
          <a:lstStyle>
            <a:lvl1pPr algn="ctr">
              <a:defRPr sz="4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212800" y="20340322"/>
            <a:ext cx="8534400" cy="1168400"/>
          </a:xfrm>
          <a:prstGeom prst="rect">
            <a:avLst/>
          </a:prstGeom>
        </p:spPr>
        <p:txBody>
          <a:bodyPr vert="horz" lIns="334405" tIns="167203" rIns="334405" bIns="167203" rtlCol="0" anchor="ctr"/>
          <a:lstStyle>
            <a:lvl1pPr algn="r">
              <a:defRPr sz="4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2FD2E-4281-8E4A-803F-62C85983C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990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672026" rtl="0" eaLnBrk="1" latinLnBrk="0" hangingPunct="1">
        <a:spcBef>
          <a:spcPct val="0"/>
        </a:spcBef>
        <a:buNone/>
        <a:defRPr sz="16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54020" indent="-1254020" algn="l" defTabSz="1672026" rtl="0" eaLnBrk="1" latinLnBrk="0" hangingPunct="1">
        <a:spcBef>
          <a:spcPct val="20000"/>
        </a:spcBef>
        <a:buFont typeface="Arial"/>
        <a:buChar char="•"/>
        <a:defRPr sz="11700" kern="1200">
          <a:solidFill>
            <a:schemeClr val="tx1"/>
          </a:solidFill>
          <a:latin typeface="+mn-lt"/>
          <a:ea typeface="+mn-ea"/>
          <a:cs typeface="+mn-cs"/>
        </a:defRPr>
      </a:lvl1pPr>
      <a:lvl2pPr marL="2717042" indent="-1045016" algn="l" defTabSz="1672026" rtl="0" eaLnBrk="1" latinLnBrk="0" hangingPunct="1">
        <a:spcBef>
          <a:spcPct val="20000"/>
        </a:spcBef>
        <a:buFont typeface="Arial"/>
        <a:buChar char="–"/>
        <a:defRPr sz="10200" kern="1200">
          <a:solidFill>
            <a:schemeClr val="tx1"/>
          </a:solidFill>
          <a:latin typeface="+mn-lt"/>
          <a:ea typeface="+mn-ea"/>
          <a:cs typeface="+mn-cs"/>
        </a:defRPr>
      </a:lvl2pPr>
      <a:lvl3pPr marL="4180065" indent="-836013" algn="l" defTabSz="1672026" rtl="0" eaLnBrk="1" latinLnBrk="0" hangingPunct="1">
        <a:spcBef>
          <a:spcPct val="20000"/>
        </a:spcBef>
        <a:buFont typeface="Arial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3pPr>
      <a:lvl4pPr marL="5852091" indent="-836013" algn="l" defTabSz="1672026" rtl="0" eaLnBrk="1" latinLnBrk="0" hangingPunct="1">
        <a:spcBef>
          <a:spcPct val="20000"/>
        </a:spcBef>
        <a:buFont typeface="Arial"/>
        <a:buChar char="–"/>
        <a:defRPr sz="7300" kern="1200">
          <a:solidFill>
            <a:schemeClr val="tx1"/>
          </a:solidFill>
          <a:latin typeface="+mn-lt"/>
          <a:ea typeface="+mn-ea"/>
          <a:cs typeface="+mn-cs"/>
        </a:defRPr>
      </a:lvl4pPr>
      <a:lvl5pPr marL="7524118" indent="-836013" algn="l" defTabSz="1672026" rtl="0" eaLnBrk="1" latinLnBrk="0" hangingPunct="1">
        <a:spcBef>
          <a:spcPct val="20000"/>
        </a:spcBef>
        <a:buFont typeface="Arial"/>
        <a:buChar char="»"/>
        <a:defRPr sz="7300" kern="1200">
          <a:solidFill>
            <a:schemeClr val="tx1"/>
          </a:solidFill>
          <a:latin typeface="+mn-lt"/>
          <a:ea typeface="+mn-ea"/>
          <a:cs typeface="+mn-cs"/>
        </a:defRPr>
      </a:lvl5pPr>
      <a:lvl6pPr marL="9196144" indent="-836013" algn="l" defTabSz="1672026" rtl="0" eaLnBrk="1" latinLnBrk="0" hangingPunct="1">
        <a:spcBef>
          <a:spcPct val="20000"/>
        </a:spcBef>
        <a:buFont typeface="Arial"/>
        <a:buChar char="•"/>
        <a:defRPr sz="7300" kern="1200">
          <a:solidFill>
            <a:schemeClr val="tx1"/>
          </a:solidFill>
          <a:latin typeface="+mn-lt"/>
          <a:ea typeface="+mn-ea"/>
          <a:cs typeface="+mn-cs"/>
        </a:defRPr>
      </a:lvl6pPr>
      <a:lvl7pPr marL="10868170" indent="-836013" algn="l" defTabSz="1672026" rtl="0" eaLnBrk="1" latinLnBrk="0" hangingPunct="1">
        <a:spcBef>
          <a:spcPct val="20000"/>
        </a:spcBef>
        <a:buFont typeface="Arial"/>
        <a:buChar char="•"/>
        <a:defRPr sz="7300" kern="1200">
          <a:solidFill>
            <a:schemeClr val="tx1"/>
          </a:solidFill>
          <a:latin typeface="+mn-lt"/>
          <a:ea typeface="+mn-ea"/>
          <a:cs typeface="+mn-cs"/>
        </a:defRPr>
      </a:lvl7pPr>
      <a:lvl8pPr marL="12540196" indent="-836013" algn="l" defTabSz="1672026" rtl="0" eaLnBrk="1" latinLnBrk="0" hangingPunct="1">
        <a:spcBef>
          <a:spcPct val="20000"/>
        </a:spcBef>
        <a:buFont typeface="Arial"/>
        <a:buChar char="•"/>
        <a:defRPr sz="7300" kern="1200">
          <a:solidFill>
            <a:schemeClr val="tx1"/>
          </a:solidFill>
          <a:latin typeface="+mn-lt"/>
          <a:ea typeface="+mn-ea"/>
          <a:cs typeface="+mn-cs"/>
        </a:defRPr>
      </a:lvl8pPr>
      <a:lvl9pPr marL="14212222" indent="-836013" algn="l" defTabSz="1672026" rtl="0" eaLnBrk="1" latinLnBrk="0" hangingPunct="1">
        <a:spcBef>
          <a:spcPct val="20000"/>
        </a:spcBef>
        <a:buFont typeface="Arial"/>
        <a:buChar char="•"/>
        <a:defRPr sz="7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72026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1pPr>
      <a:lvl2pPr marL="1672026" algn="l" defTabSz="1672026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2pPr>
      <a:lvl3pPr marL="3344052" algn="l" defTabSz="1672026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3pPr>
      <a:lvl4pPr marL="5016078" algn="l" defTabSz="1672026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4pPr>
      <a:lvl5pPr marL="6688104" algn="l" defTabSz="1672026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5pPr>
      <a:lvl6pPr marL="8360131" algn="l" defTabSz="1672026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6pPr>
      <a:lvl7pPr marL="10032157" algn="l" defTabSz="1672026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7pPr>
      <a:lvl8pPr marL="11704183" algn="l" defTabSz="1672026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8pPr>
      <a:lvl9pPr marL="13376209" algn="l" defTabSz="1672026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su_logo_pri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7938" y="20020495"/>
            <a:ext cx="5623164" cy="9693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61574" y="720841"/>
            <a:ext cx="154377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 smtClean="0">
                <a:solidFill>
                  <a:srgbClr val="AA0530"/>
                </a:solidFill>
                <a:latin typeface="Optima"/>
                <a:cs typeface="Optima"/>
              </a:rPr>
              <a:t>Place Your Title Here</a:t>
            </a:r>
            <a:endParaRPr lang="en-US" sz="10000" b="1" dirty="0">
              <a:solidFill>
                <a:srgbClr val="AA0530"/>
              </a:solidFill>
              <a:latin typeface="Optima"/>
              <a:cs typeface="Optim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28260" y="4791604"/>
            <a:ext cx="9703847" cy="6801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 err="1">
                <a:solidFill>
                  <a:prstClr val="black"/>
                </a:solidFill>
              </a:rPr>
              <a:t>Lorem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ipsum</a:t>
            </a:r>
            <a:r>
              <a:rPr lang="en-US" sz="3600" dirty="0">
                <a:solidFill>
                  <a:prstClr val="black"/>
                </a:solidFill>
              </a:rPr>
              <a:t> dolor sit </a:t>
            </a:r>
            <a:r>
              <a:rPr lang="en-US" sz="3600" dirty="0" err="1">
                <a:solidFill>
                  <a:prstClr val="black"/>
                </a:solidFill>
              </a:rPr>
              <a:t>amet</a:t>
            </a:r>
            <a:r>
              <a:rPr lang="en-US" sz="3600" dirty="0">
                <a:solidFill>
                  <a:prstClr val="black"/>
                </a:solidFill>
              </a:rPr>
              <a:t>, </a:t>
            </a:r>
            <a:r>
              <a:rPr lang="en-US" sz="3600" dirty="0" err="1">
                <a:solidFill>
                  <a:prstClr val="black"/>
                </a:solidFill>
              </a:rPr>
              <a:t>consectetur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adipiscing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elit</a:t>
            </a:r>
            <a:r>
              <a:rPr lang="en-US" sz="3600" dirty="0">
                <a:solidFill>
                  <a:prstClr val="black"/>
                </a:solidFill>
              </a:rPr>
              <a:t>. </a:t>
            </a:r>
            <a:r>
              <a:rPr lang="en-US" sz="3600" dirty="0" err="1">
                <a:solidFill>
                  <a:prstClr val="black"/>
                </a:solidFill>
              </a:rPr>
              <a:t>Aenean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eros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elit</a:t>
            </a:r>
            <a:r>
              <a:rPr lang="en-US" sz="3600" dirty="0">
                <a:solidFill>
                  <a:prstClr val="black"/>
                </a:solidFill>
              </a:rPr>
              <a:t>, </a:t>
            </a:r>
            <a:r>
              <a:rPr lang="en-US" sz="3600" dirty="0" err="1">
                <a:solidFill>
                  <a:prstClr val="black"/>
                </a:solidFill>
              </a:rPr>
              <a:t>malesuada</a:t>
            </a:r>
            <a:r>
              <a:rPr lang="en-US" sz="3600" dirty="0">
                <a:solidFill>
                  <a:prstClr val="black"/>
                </a:solidFill>
              </a:rPr>
              <a:t> et </a:t>
            </a:r>
            <a:r>
              <a:rPr lang="en-US" sz="3600" dirty="0" err="1">
                <a:solidFill>
                  <a:prstClr val="black"/>
                </a:solidFill>
              </a:rPr>
              <a:t>neque</a:t>
            </a:r>
            <a:r>
              <a:rPr lang="en-US" sz="3600" dirty="0">
                <a:solidFill>
                  <a:prstClr val="black"/>
                </a:solidFill>
              </a:rPr>
              <a:t> a, </a:t>
            </a:r>
            <a:r>
              <a:rPr lang="en-US" sz="3600" dirty="0" err="1">
                <a:solidFill>
                  <a:prstClr val="black"/>
                </a:solidFill>
              </a:rPr>
              <a:t>luctus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tincidunt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enim</a:t>
            </a:r>
            <a:r>
              <a:rPr lang="en-US" sz="3600" dirty="0">
                <a:solidFill>
                  <a:prstClr val="black"/>
                </a:solidFill>
              </a:rPr>
              <a:t>. </a:t>
            </a:r>
            <a:r>
              <a:rPr lang="en-US" sz="3600" dirty="0" err="1">
                <a:solidFill>
                  <a:prstClr val="black"/>
                </a:solidFill>
              </a:rPr>
              <a:t>Vestibulum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maximus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nec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tortor</a:t>
            </a:r>
            <a:r>
              <a:rPr lang="en-US" sz="3600" dirty="0">
                <a:solidFill>
                  <a:prstClr val="black"/>
                </a:solidFill>
              </a:rPr>
              <a:t> dictum </a:t>
            </a:r>
            <a:r>
              <a:rPr lang="en-US" sz="3600" dirty="0" err="1">
                <a:solidFill>
                  <a:prstClr val="black"/>
                </a:solidFill>
              </a:rPr>
              <a:t>tempor</a:t>
            </a:r>
            <a:r>
              <a:rPr lang="en-US" sz="3600" dirty="0">
                <a:solidFill>
                  <a:prstClr val="black"/>
                </a:solidFill>
              </a:rPr>
              <a:t>. </a:t>
            </a:r>
            <a:r>
              <a:rPr lang="en-US" sz="3600" dirty="0" err="1">
                <a:solidFill>
                  <a:prstClr val="black"/>
                </a:solidFill>
              </a:rPr>
              <a:t>Quisque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vel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nisl</a:t>
            </a:r>
            <a:r>
              <a:rPr lang="en-US" sz="3600" dirty="0">
                <a:solidFill>
                  <a:prstClr val="black"/>
                </a:solidFill>
              </a:rPr>
              <a:t> nisi. </a:t>
            </a:r>
            <a:r>
              <a:rPr lang="en-US" sz="3600" dirty="0" err="1">
                <a:solidFill>
                  <a:prstClr val="black"/>
                </a:solidFill>
              </a:rPr>
              <a:t>Aliquam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condimentum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orci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consectetur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scelerisque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pellentesque</a:t>
            </a:r>
            <a:r>
              <a:rPr lang="en-US" sz="3600" dirty="0">
                <a:solidFill>
                  <a:prstClr val="black"/>
                </a:solidFill>
              </a:rPr>
              <a:t>. </a:t>
            </a:r>
            <a:r>
              <a:rPr lang="en-US" sz="3600" dirty="0" err="1">
                <a:solidFill>
                  <a:prstClr val="black"/>
                </a:solidFill>
              </a:rPr>
              <a:t>Pellentesque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vel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risus</a:t>
            </a:r>
            <a:r>
              <a:rPr lang="en-US" sz="3600" dirty="0">
                <a:solidFill>
                  <a:prstClr val="black"/>
                </a:solidFill>
              </a:rPr>
              <a:t> id </a:t>
            </a:r>
            <a:r>
              <a:rPr lang="en-US" sz="3600" dirty="0" err="1">
                <a:solidFill>
                  <a:prstClr val="black"/>
                </a:solidFill>
              </a:rPr>
              <a:t>orci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sodales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accumsan</a:t>
            </a:r>
            <a:r>
              <a:rPr lang="en-US" sz="3600" dirty="0">
                <a:solidFill>
                  <a:prstClr val="black"/>
                </a:solidFill>
              </a:rPr>
              <a:t>. </a:t>
            </a:r>
            <a:r>
              <a:rPr lang="en-US" sz="3600" dirty="0" err="1">
                <a:solidFill>
                  <a:prstClr val="black"/>
                </a:solidFill>
              </a:rPr>
              <a:t>Nulla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ut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ultricies</a:t>
            </a:r>
            <a:r>
              <a:rPr lang="en-US" sz="3600" dirty="0">
                <a:solidFill>
                  <a:prstClr val="black"/>
                </a:solidFill>
              </a:rPr>
              <a:t> est. </a:t>
            </a:r>
            <a:r>
              <a:rPr lang="en-US" sz="3600" dirty="0" err="1">
                <a:solidFill>
                  <a:prstClr val="black"/>
                </a:solidFill>
              </a:rPr>
              <a:t>Duis</a:t>
            </a:r>
            <a:r>
              <a:rPr lang="en-US" sz="3600" dirty="0">
                <a:solidFill>
                  <a:prstClr val="black"/>
                </a:solidFill>
              </a:rPr>
              <a:t> ac </a:t>
            </a:r>
            <a:r>
              <a:rPr lang="en-US" sz="3600" dirty="0" err="1">
                <a:solidFill>
                  <a:prstClr val="black"/>
                </a:solidFill>
              </a:rPr>
              <a:t>sagittis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nunc</a:t>
            </a:r>
            <a:r>
              <a:rPr lang="en-US" sz="3600" dirty="0">
                <a:solidFill>
                  <a:prstClr val="black"/>
                </a:solidFill>
              </a:rPr>
              <a:t>. </a:t>
            </a:r>
            <a:r>
              <a:rPr lang="en-US" sz="3600" dirty="0" err="1">
                <a:solidFill>
                  <a:prstClr val="black"/>
                </a:solidFill>
              </a:rPr>
              <a:t>Aliquam</a:t>
            </a:r>
            <a:r>
              <a:rPr lang="en-US" sz="3600" dirty="0">
                <a:solidFill>
                  <a:prstClr val="black"/>
                </a:solidFill>
              </a:rPr>
              <a:t> in </a:t>
            </a:r>
            <a:r>
              <a:rPr lang="en-US" sz="3600" dirty="0" err="1">
                <a:solidFill>
                  <a:prstClr val="black"/>
                </a:solidFill>
              </a:rPr>
              <a:t>ornare</a:t>
            </a:r>
            <a:r>
              <a:rPr lang="en-US" sz="3600" dirty="0">
                <a:solidFill>
                  <a:prstClr val="black"/>
                </a:solidFill>
              </a:rPr>
              <a:t> magna. </a:t>
            </a:r>
            <a:r>
              <a:rPr lang="en-US" sz="3600" dirty="0" err="1">
                <a:solidFill>
                  <a:prstClr val="black"/>
                </a:solidFill>
              </a:rPr>
              <a:t>Donec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eget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nulla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eget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mauris</a:t>
            </a:r>
            <a:r>
              <a:rPr lang="en-US" sz="3600" dirty="0">
                <a:solidFill>
                  <a:prstClr val="black"/>
                </a:solidFill>
              </a:rPr>
              <a:t> dictum </a:t>
            </a:r>
            <a:r>
              <a:rPr lang="en-US" sz="3600" dirty="0" err="1">
                <a:solidFill>
                  <a:prstClr val="black"/>
                </a:solidFill>
              </a:rPr>
              <a:t>cursus</a:t>
            </a:r>
            <a:r>
              <a:rPr lang="en-US" sz="3600" dirty="0">
                <a:solidFill>
                  <a:prstClr val="black"/>
                </a:solidFill>
              </a:rPr>
              <a:t>. </a:t>
            </a:r>
            <a:r>
              <a:rPr lang="en-US" sz="3600" dirty="0" err="1">
                <a:solidFill>
                  <a:prstClr val="black"/>
                </a:solidFill>
              </a:rPr>
              <a:t>Donec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hendrerit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risus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eu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odio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sodales</a:t>
            </a:r>
            <a:r>
              <a:rPr lang="en-US" sz="3600" dirty="0">
                <a:solidFill>
                  <a:prstClr val="black"/>
                </a:solidFill>
              </a:rPr>
              <a:t>, </a:t>
            </a:r>
            <a:r>
              <a:rPr lang="en-US" sz="3600" dirty="0" err="1">
                <a:solidFill>
                  <a:prstClr val="black"/>
                </a:solidFill>
              </a:rPr>
              <a:t>quis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elementum</a:t>
            </a:r>
            <a:r>
              <a:rPr lang="en-US" sz="3600" dirty="0">
                <a:solidFill>
                  <a:prstClr val="black"/>
                </a:solidFill>
              </a:rPr>
              <a:t> nisi </a:t>
            </a:r>
            <a:r>
              <a:rPr lang="en-US" sz="3600" dirty="0" err="1">
                <a:solidFill>
                  <a:prstClr val="black"/>
                </a:solidFill>
              </a:rPr>
              <a:t>tristique</a:t>
            </a:r>
            <a:r>
              <a:rPr lang="en-US" sz="3600" dirty="0">
                <a:solidFill>
                  <a:prstClr val="black"/>
                </a:solidFill>
              </a:rPr>
              <a:t>. </a:t>
            </a:r>
            <a:r>
              <a:rPr lang="en-US" sz="3600" dirty="0" err="1">
                <a:solidFill>
                  <a:prstClr val="black"/>
                </a:solidFill>
              </a:rPr>
              <a:t>Donec</a:t>
            </a:r>
            <a:r>
              <a:rPr lang="en-US" sz="3600" dirty="0">
                <a:solidFill>
                  <a:prstClr val="black"/>
                </a:solidFill>
              </a:rPr>
              <a:t> et ex </a:t>
            </a:r>
            <a:r>
              <a:rPr lang="en-US" sz="3600" dirty="0" err="1">
                <a:solidFill>
                  <a:prstClr val="black"/>
                </a:solidFill>
              </a:rPr>
              <a:t>auctor</a:t>
            </a:r>
            <a:r>
              <a:rPr lang="en-US" sz="3600" dirty="0">
                <a:solidFill>
                  <a:prstClr val="black"/>
                </a:solidFill>
              </a:rPr>
              <a:t>, </a:t>
            </a:r>
            <a:r>
              <a:rPr lang="en-US" sz="3600" dirty="0" err="1">
                <a:solidFill>
                  <a:prstClr val="black"/>
                </a:solidFill>
              </a:rPr>
              <a:t>maximus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arcu</a:t>
            </a:r>
            <a:r>
              <a:rPr lang="en-US" sz="3600" dirty="0">
                <a:solidFill>
                  <a:prstClr val="black"/>
                </a:solidFill>
              </a:rPr>
              <a:t> in, </a:t>
            </a:r>
            <a:r>
              <a:rPr lang="en-US" sz="3600" dirty="0" err="1">
                <a:solidFill>
                  <a:prstClr val="black"/>
                </a:solidFill>
              </a:rPr>
              <a:t>sagittis</a:t>
            </a:r>
            <a:r>
              <a:rPr lang="en-US" sz="3600" dirty="0">
                <a:solidFill>
                  <a:prstClr val="black"/>
                </a:solidFill>
              </a:rPr>
              <a:t> dolor.</a:t>
            </a:r>
          </a:p>
          <a:p>
            <a:pPr lvl="0"/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55948" y="2352057"/>
            <a:ext cx="202821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Optima"/>
                <a:cs typeface="Optima"/>
              </a:rPr>
              <a:t>And you can put your subtitle here</a:t>
            </a:r>
            <a:endParaRPr lang="en-US" sz="4800" dirty="0">
              <a:latin typeface="Optima"/>
              <a:cs typeface="Optim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28261" y="3742873"/>
            <a:ext cx="5658758" cy="830997"/>
          </a:xfrm>
          <a:prstGeom prst="rect">
            <a:avLst/>
          </a:prstGeom>
          <a:solidFill>
            <a:srgbClr val="AA0530"/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FF"/>
                </a:solidFill>
                <a:latin typeface="Optima"/>
                <a:cs typeface="Optima"/>
              </a:rPr>
              <a:t>Subtitle Here </a:t>
            </a:r>
            <a:endParaRPr lang="en-US" sz="4800" b="1" dirty="0">
              <a:solidFill>
                <a:srgbClr val="FFFFFF"/>
              </a:solidFill>
              <a:latin typeface="Optima"/>
              <a:cs typeface="Optim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28260" y="12752556"/>
            <a:ext cx="9703847" cy="6801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 err="1">
                <a:solidFill>
                  <a:prstClr val="black"/>
                </a:solidFill>
              </a:rPr>
              <a:t>Lorem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ipsum</a:t>
            </a:r>
            <a:r>
              <a:rPr lang="en-US" sz="3600" dirty="0">
                <a:solidFill>
                  <a:prstClr val="black"/>
                </a:solidFill>
              </a:rPr>
              <a:t> dolor sit </a:t>
            </a:r>
            <a:r>
              <a:rPr lang="en-US" sz="3600" dirty="0" err="1">
                <a:solidFill>
                  <a:prstClr val="black"/>
                </a:solidFill>
              </a:rPr>
              <a:t>amet</a:t>
            </a:r>
            <a:r>
              <a:rPr lang="en-US" sz="3600" dirty="0">
                <a:solidFill>
                  <a:prstClr val="black"/>
                </a:solidFill>
              </a:rPr>
              <a:t>, </a:t>
            </a:r>
            <a:r>
              <a:rPr lang="en-US" sz="3600" dirty="0" err="1">
                <a:solidFill>
                  <a:prstClr val="black"/>
                </a:solidFill>
              </a:rPr>
              <a:t>consectetur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adipiscing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elit</a:t>
            </a:r>
            <a:r>
              <a:rPr lang="en-US" sz="3600" dirty="0">
                <a:solidFill>
                  <a:prstClr val="black"/>
                </a:solidFill>
              </a:rPr>
              <a:t>. </a:t>
            </a:r>
            <a:r>
              <a:rPr lang="en-US" sz="3600" dirty="0" err="1">
                <a:solidFill>
                  <a:prstClr val="black"/>
                </a:solidFill>
              </a:rPr>
              <a:t>Aenean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eros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elit</a:t>
            </a:r>
            <a:r>
              <a:rPr lang="en-US" sz="3600" dirty="0">
                <a:solidFill>
                  <a:prstClr val="black"/>
                </a:solidFill>
              </a:rPr>
              <a:t>, </a:t>
            </a:r>
            <a:r>
              <a:rPr lang="en-US" sz="3600" dirty="0" err="1">
                <a:solidFill>
                  <a:prstClr val="black"/>
                </a:solidFill>
              </a:rPr>
              <a:t>malesuada</a:t>
            </a:r>
            <a:r>
              <a:rPr lang="en-US" sz="3600" dirty="0">
                <a:solidFill>
                  <a:prstClr val="black"/>
                </a:solidFill>
              </a:rPr>
              <a:t> et </a:t>
            </a:r>
            <a:r>
              <a:rPr lang="en-US" sz="3600" dirty="0" err="1">
                <a:solidFill>
                  <a:prstClr val="black"/>
                </a:solidFill>
              </a:rPr>
              <a:t>neque</a:t>
            </a:r>
            <a:r>
              <a:rPr lang="en-US" sz="3600" dirty="0">
                <a:solidFill>
                  <a:prstClr val="black"/>
                </a:solidFill>
              </a:rPr>
              <a:t> a, </a:t>
            </a:r>
            <a:r>
              <a:rPr lang="en-US" sz="3600" dirty="0" err="1">
                <a:solidFill>
                  <a:prstClr val="black"/>
                </a:solidFill>
              </a:rPr>
              <a:t>luctus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tincidunt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enim</a:t>
            </a:r>
            <a:r>
              <a:rPr lang="en-US" sz="3600" dirty="0">
                <a:solidFill>
                  <a:prstClr val="black"/>
                </a:solidFill>
              </a:rPr>
              <a:t>. </a:t>
            </a:r>
            <a:r>
              <a:rPr lang="en-US" sz="3600" dirty="0" err="1">
                <a:solidFill>
                  <a:prstClr val="black"/>
                </a:solidFill>
              </a:rPr>
              <a:t>Vestibulum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maximus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nec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tortor</a:t>
            </a:r>
            <a:r>
              <a:rPr lang="en-US" sz="3600" dirty="0">
                <a:solidFill>
                  <a:prstClr val="black"/>
                </a:solidFill>
              </a:rPr>
              <a:t> dictum </a:t>
            </a:r>
            <a:r>
              <a:rPr lang="en-US" sz="3600" dirty="0" err="1">
                <a:solidFill>
                  <a:prstClr val="black"/>
                </a:solidFill>
              </a:rPr>
              <a:t>tempor</a:t>
            </a:r>
            <a:r>
              <a:rPr lang="en-US" sz="3600" dirty="0">
                <a:solidFill>
                  <a:prstClr val="black"/>
                </a:solidFill>
              </a:rPr>
              <a:t>. </a:t>
            </a:r>
            <a:r>
              <a:rPr lang="en-US" sz="3600" dirty="0" err="1">
                <a:solidFill>
                  <a:prstClr val="black"/>
                </a:solidFill>
              </a:rPr>
              <a:t>Quisque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vel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nisl</a:t>
            </a:r>
            <a:r>
              <a:rPr lang="en-US" sz="3600" dirty="0">
                <a:solidFill>
                  <a:prstClr val="black"/>
                </a:solidFill>
              </a:rPr>
              <a:t> nisi. </a:t>
            </a:r>
            <a:r>
              <a:rPr lang="en-US" sz="3600" dirty="0" err="1">
                <a:solidFill>
                  <a:prstClr val="black"/>
                </a:solidFill>
              </a:rPr>
              <a:t>Aliquam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condimentum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orci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consectetur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scelerisque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pellentesque</a:t>
            </a:r>
            <a:r>
              <a:rPr lang="en-US" sz="3600" dirty="0">
                <a:solidFill>
                  <a:prstClr val="black"/>
                </a:solidFill>
              </a:rPr>
              <a:t>. </a:t>
            </a:r>
            <a:r>
              <a:rPr lang="en-US" sz="3600" dirty="0" err="1">
                <a:solidFill>
                  <a:prstClr val="black"/>
                </a:solidFill>
              </a:rPr>
              <a:t>Pellentesque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vel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risus</a:t>
            </a:r>
            <a:r>
              <a:rPr lang="en-US" sz="3600" dirty="0">
                <a:solidFill>
                  <a:prstClr val="black"/>
                </a:solidFill>
              </a:rPr>
              <a:t> id </a:t>
            </a:r>
            <a:r>
              <a:rPr lang="en-US" sz="3600" dirty="0" err="1">
                <a:solidFill>
                  <a:prstClr val="black"/>
                </a:solidFill>
              </a:rPr>
              <a:t>orci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sodales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accumsan</a:t>
            </a:r>
            <a:r>
              <a:rPr lang="en-US" sz="3600" dirty="0">
                <a:solidFill>
                  <a:prstClr val="black"/>
                </a:solidFill>
              </a:rPr>
              <a:t>. </a:t>
            </a:r>
            <a:r>
              <a:rPr lang="en-US" sz="3600" dirty="0" err="1">
                <a:solidFill>
                  <a:prstClr val="black"/>
                </a:solidFill>
              </a:rPr>
              <a:t>Nulla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ut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ultricies</a:t>
            </a:r>
            <a:r>
              <a:rPr lang="en-US" sz="3600" dirty="0">
                <a:solidFill>
                  <a:prstClr val="black"/>
                </a:solidFill>
              </a:rPr>
              <a:t> est. </a:t>
            </a:r>
            <a:r>
              <a:rPr lang="en-US" sz="3600" dirty="0" err="1">
                <a:solidFill>
                  <a:prstClr val="black"/>
                </a:solidFill>
              </a:rPr>
              <a:t>Duis</a:t>
            </a:r>
            <a:r>
              <a:rPr lang="en-US" sz="3600" dirty="0">
                <a:solidFill>
                  <a:prstClr val="black"/>
                </a:solidFill>
              </a:rPr>
              <a:t> ac </a:t>
            </a:r>
            <a:r>
              <a:rPr lang="en-US" sz="3600" dirty="0" err="1">
                <a:solidFill>
                  <a:prstClr val="black"/>
                </a:solidFill>
              </a:rPr>
              <a:t>sagittis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nunc</a:t>
            </a:r>
            <a:r>
              <a:rPr lang="en-US" sz="3600" dirty="0">
                <a:solidFill>
                  <a:prstClr val="black"/>
                </a:solidFill>
              </a:rPr>
              <a:t>. </a:t>
            </a:r>
            <a:r>
              <a:rPr lang="en-US" sz="3600" dirty="0" err="1">
                <a:solidFill>
                  <a:prstClr val="black"/>
                </a:solidFill>
              </a:rPr>
              <a:t>Aliquam</a:t>
            </a:r>
            <a:r>
              <a:rPr lang="en-US" sz="3600" dirty="0">
                <a:solidFill>
                  <a:prstClr val="black"/>
                </a:solidFill>
              </a:rPr>
              <a:t> in </a:t>
            </a:r>
            <a:r>
              <a:rPr lang="en-US" sz="3600" dirty="0" err="1">
                <a:solidFill>
                  <a:prstClr val="black"/>
                </a:solidFill>
              </a:rPr>
              <a:t>ornare</a:t>
            </a:r>
            <a:r>
              <a:rPr lang="en-US" sz="3600" dirty="0">
                <a:solidFill>
                  <a:prstClr val="black"/>
                </a:solidFill>
              </a:rPr>
              <a:t> magna. </a:t>
            </a:r>
            <a:r>
              <a:rPr lang="en-US" sz="3600" dirty="0" err="1">
                <a:solidFill>
                  <a:prstClr val="black"/>
                </a:solidFill>
              </a:rPr>
              <a:t>Donec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eget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nulla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eget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mauris</a:t>
            </a:r>
            <a:r>
              <a:rPr lang="en-US" sz="3600" dirty="0">
                <a:solidFill>
                  <a:prstClr val="black"/>
                </a:solidFill>
              </a:rPr>
              <a:t> dictum </a:t>
            </a:r>
            <a:r>
              <a:rPr lang="en-US" sz="3600" dirty="0" err="1">
                <a:solidFill>
                  <a:prstClr val="black"/>
                </a:solidFill>
              </a:rPr>
              <a:t>cursus</a:t>
            </a:r>
            <a:r>
              <a:rPr lang="en-US" sz="3600" dirty="0">
                <a:solidFill>
                  <a:prstClr val="black"/>
                </a:solidFill>
              </a:rPr>
              <a:t>. </a:t>
            </a:r>
            <a:r>
              <a:rPr lang="en-US" sz="3600" dirty="0" err="1">
                <a:solidFill>
                  <a:prstClr val="black"/>
                </a:solidFill>
              </a:rPr>
              <a:t>Donec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hendrerit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risus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eu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odio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sodales</a:t>
            </a:r>
            <a:r>
              <a:rPr lang="en-US" sz="3600" dirty="0">
                <a:solidFill>
                  <a:prstClr val="black"/>
                </a:solidFill>
              </a:rPr>
              <a:t>, </a:t>
            </a:r>
            <a:r>
              <a:rPr lang="en-US" sz="3600" dirty="0" err="1">
                <a:solidFill>
                  <a:prstClr val="black"/>
                </a:solidFill>
              </a:rPr>
              <a:t>quis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elementum</a:t>
            </a:r>
            <a:r>
              <a:rPr lang="en-US" sz="3600" dirty="0">
                <a:solidFill>
                  <a:prstClr val="black"/>
                </a:solidFill>
              </a:rPr>
              <a:t> nisi </a:t>
            </a:r>
            <a:r>
              <a:rPr lang="en-US" sz="3600" dirty="0" err="1">
                <a:solidFill>
                  <a:prstClr val="black"/>
                </a:solidFill>
              </a:rPr>
              <a:t>tristique</a:t>
            </a:r>
            <a:r>
              <a:rPr lang="en-US" sz="3600" dirty="0">
                <a:solidFill>
                  <a:prstClr val="black"/>
                </a:solidFill>
              </a:rPr>
              <a:t>. </a:t>
            </a:r>
            <a:r>
              <a:rPr lang="en-US" sz="3600" dirty="0" err="1">
                <a:solidFill>
                  <a:prstClr val="black"/>
                </a:solidFill>
              </a:rPr>
              <a:t>Donec</a:t>
            </a:r>
            <a:r>
              <a:rPr lang="en-US" sz="3600" dirty="0">
                <a:solidFill>
                  <a:prstClr val="black"/>
                </a:solidFill>
              </a:rPr>
              <a:t> et ex </a:t>
            </a:r>
            <a:r>
              <a:rPr lang="en-US" sz="3600" dirty="0" err="1">
                <a:solidFill>
                  <a:prstClr val="black"/>
                </a:solidFill>
              </a:rPr>
              <a:t>auctor</a:t>
            </a:r>
            <a:r>
              <a:rPr lang="en-US" sz="3600" dirty="0">
                <a:solidFill>
                  <a:prstClr val="black"/>
                </a:solidFill>
              </a:rPr>
              <a:t>, </a:t>
            </a:r>
            <a:r>
              <a:rPr lang="en-US" sz="3600" dirty="0" err="1">
                <a:solidFill>
                  <a:prstClr val="black"/>
                </a:solidFill>
              </a:rPr>
              <a:t>maximus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arcu</a:t>
            </a:r>
            <a:r>
              <a:rPr lang="en-US" sz="3600" dirty="0">
                <a:solidFill>
                  <a:prstClr val="black"/>
                </a:solidFill>
              </a:rPr>
              <a:t> in, </a:t>
            </a:r>
            <a:r>
              <a:rPr lang="en-US" sz="3600" dirty="0" err="1">
                <a:solidFill>
                  <a:prstClr val="black"/>
                </a:solidFill>
              </a:rPr>
              <a:t>sagittis</a:t>
            </a:r>
            <a:r>
              <a:rPr lang="en-US" sz="3600" dirty="0">
                <a:solidFill>
                  <a:prstClr val="black"/>
                </a:solidFill>
              </a:rPr>
              <a:t> dolor.</a:t>
            </a:r>
          </a:p>
          <a:p>
            <a:pPr lvl="0"/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321944" y="4791604"/>
            <a:ext cx="9703847" cy="6801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 err="1">
                <a:solidFill>
                  <a:prstClr val="black"/>
                </a:solidFill>
              </a:rPr>
              <a:t>Lorem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ipsum</a:t>
            </a:r>
            <a:r>
              <a:rPr lang="en-US" sz="3600" dirty="0">
                <a:solidFill>
                  <a:prstClr val="black"/>
                </a:solidFill>
              </a:rPr>
              <a:t> dolor sit </a:t>
            </a:r>
            <a:r>
              <a:rPr lang="en-US" sz="3600" dirty="0" err="1">
                <a:solidFill>
                  <a:prstClr val="black"/>
                </a:solidFill>
              </a:rPr>
              <a:t>amet</a:t>
            </a:r>
            <a:r>
              <a:rPr lang="en-US" sz="3600" dirty="0">
                <a:solidFill>
                  <a:prstClr val="black"/>
                </a:solidFill>
              </a:rPr>
              <a:t>, </a:t>
            </a:r>
            <a:r>
              <a:rPr lang="en-US" sz="3600" dirty="0" err="1">
                <a:solidFill>
                  <a:prstClr val="black"/>
                </a:solidFill>
              </a:rPr>
              <a:t>consectetur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adipiscing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elit</a:t>
            </a:r>
            <a:r>
              <a:rPr lang="en-US" sz="3600" dirty="0">
                <a:solidFill>
                  <a:prstClr val="black"/>
                </a:solidFill>
              </a:rPr>
              <a:t>. </a:t>
            </a:r>
            <a:r>
              <a:rPr lang="en-US" sz="3600" dirty="0" err="1">
                <a:solidFill>
                  <a:prstClr val="black"/>
                </a:solidFill>
              </a:rPr>
              <a:t>Aenean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eros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elit</a:t>
            </a:r>
            <a:r>
              <a:rPr lang="en-US" sz="3600" dirty="0">
                <a:solidFill>
                  <a:prstClr val="black"/>
                </a:solidFill>
              </a:rPr>
              <a:t>, </a:t>
            </a:r>
            <a:r>
              <a:rPr lang="en-US" sz="3600" dirty="0" err="1">
                <a:solidFill>
                  <a:prstClr val="black"/>
                </a:solidFill>
              </a:rPr>
              <a:t>malesuada</a:t>
            </a:r>
            <a:r>
              <a:rPr lang="en-US" sz="3600" dirty="0">
                <a:solidFill>
                  <a:prstClr val="black"/>
                </a:solidFill>
              </a:rPr>
              <a:t> et </a:t>
            </a:r>
            <a:r>
              <a:rPr lang="en-US" sz="3600" dirty="0" err="1">
                <a:solidFill>
                  <a:prstClr val="black"/>
                </a:solidFill>
              </a:rPr>
              <a:t>neque</a:t>
            </a:r>
            <a:r>
              <a:rPr lang="en-US" sz="3600" dirty="0">
                <a:solidFill>
                  <a:prstClr val="black"/>
                </a:solidFill>
              </a:rPr>
              <a:t> a, </a:t>
            </a:r>
            <a:r>
              <a:rPr lang="en-US" sz="3600" dirty="0" err="1">
                <a:solidFill>
                  <a:prstClr val="black"/>
                </a:solidFill>
              </a:rPr>
              <a:t>luctus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tincidunt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enim</a:t>
            </a:r>
            <a:r>
              <a:rPr lang="en-US" sz="3600" dirty="0">
                <a:solidFill>
                  <a:prstClr val="black"/>
                </a:solidFill>
              </a:rPr>
              <a:t>. </a:t>
            </a:r>
            <a:r>
              <a:rPr lang="en-US" sz="3600" dirty="0" err="1">
                <a:solidFill>
                  <a:prstClr val="black"/>
                </a:solidFill>
              </a:rPr>
              <a:t>Vestibulum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maximus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nec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tortor</a:t>
            </a:r>
            <a:r>
              <a:rPr lang="en-US" sz="3600" dirty="0">
                <a:solidFill>
                  <a:prstClr val="black"/>
                </a:solidFill>
              </a:rPr>
              <a:t> dictum </a:t>
            </a:r>
            <a:r>
              <a:rPr lang="en-US" sz="3600" dirty="0" err="1">
                <a:solidFill>
                  <a:prstClr val="black"/>
                </a:solidFill>
              </a:rPr>
              <a:t>tempor</a:t>
            </a:r>
            <a:r>
              <a:rPr lang="en-US" sz="3600" dirty="0">
                <a:solidFill>
                  <a:prstClr val="black"/>
                </a:solidFill>
              </a:rPr>
              <a:t>. </a:t>
            </a:r>
            <a:r>
              <a:rPr lang="en-US" sz="3600" dirty="0" err="1">
                <a:solidFill>
                  <a:prstClr val="black"/>
                </a:solidFill>
              </a:rPr>
              <a:t>Quisque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vel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nisl</a:t>
            </a:r>
            <a:r>
              <a:rPr lang="en-US" sz="3600" dirty="0">
                <a:solidFill>
                  <a:prstClr val="black"/>
                </a:solidFill>
              </a:rPr>
              <a:t> nisi. </a:t>
            </a:r>
            <a:r>
              <a:rPr lang="en-US" sz="3600" dirty="0" err="1">
                <a:solidFill>
                  <a:prstClr val="black"/>
                </a:solidFill>
              </a:rPr>
              <a:t>Aliquam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condimentum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orci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consectetur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scelerisque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pellentesque</a:t>
            </a:r>
            <a:r>
              <a:rPr lang="en-US" sz="3600" dirty="0">
                <a:solidFill>
                  <a:prstClr val="black"/>
                </a:solidFill>
              </a:rPr>
              <a:t>. </a:t>
            </a:r>
            <a:r>
              <a:rPr lang="en-US" sz="3600" dirty="0" err="1">
                <a:solidFill>
                  <a:prstClr val="black"/>
                </a:solidFill>
              </a:rPr>
              <a:t>Pellentesque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vel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risus</a:t>
            </a:r>
            <a:r>
              <a:rPr lang="en-US" sz="3600" dirty="0">
                <a:solidFill>
                  <a:prstClr val="black"/>
                </a:solidFill>
              </a:rPr>
              <a:t> id </a:t>
            </a:r>
            <a:r>
              <a:rPr lang="en-US" sz="3600" dirty="0" err="1">
                <a:solidFill>
                  <a:prstClr val="black"/>
                </a:solidFill>
              </a:rPr>
              <a:t>orci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sodales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accumsan</a:t>
            </a:r>
            <a:r>
              <a:rPr lang="en-US" sz="3600" dirty="0">
                <a:solidFill>
                  <a:prstClr val="black"/>
                </a:solidFill>
              </a:rPr>
              <a:t>. </a:t>
            </a:r>
            <a:r>
              <a:rPr lang="en-US" sz="3600" dirty="0" err="1">
                <a:solidFill>
                  <a:prstClr val="black"/>
                </a:solidFill>
              </a:rPr>
              <a:t>Nulla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ut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ultricies</a:t>
            </a:r>
            <a:r>
              <a:rPr lang="en-US" sz="3600" dirty="0">
                <a:solidFill>
                  <a:prstClr val="black"/>
                </a:solidFill>
              </a:rPr>
              <a:t> est. </a:t>
            </a:r>
            <a:r>
              <a:rPr lang="en-US" sz="3600" dirty="0" err="1">
                <a:solidFill>
                  <a:prstClr val="black"/>
                </a:solidFill>
              </a:rPr>
              <a:t>Duis</a:t>
            </a:r>
            <a:r>
              <a:rPr lang="en-US" sz="3600" dirty="0">
                <a:solidFill>
                  <a:prstClr val="black"/>
                </a:solidFill>
              </a:rPr>
              <a:t> ac </a:t>
            </a:r>
            <a:r>
              <a:rPr lang="en-US" sz="3600" dirty="0" err="1">
                <a:solidFill>
                  <a:prstClr val="black"/>
                </a:solidFill>
              </a:rPr>
              <a:t>sagittis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nunc</a:t>
            </a:r>
            <a:r>
              <a:rPr lang="en-US" sz="3600" dirty="0">
                <a:solidFill>
                  <a:prstClr val="black"/>
                </a:solidFill>
              </a:rPr>
              <a:t>. </a:t>
            </a:r>
            <a:r>
              <a:rPr lang="en-US" sz="3600" dirty="0" err="1">
                <a:solidFill>
                  <a:prstClr val="black"/>
                </a:solidFill>
              </a:rPr>
              <a:t>Aliquam</a:t>
            </a:r>
            <a:r>
              <a:rPr lang="en-US" sz="3600" dirty="0">
                <a:solidFill>
                  <a:prstClr val="black"/>
                </a:solidFill>
              </a:rPr>
              <a:t> in </a:t>
            </a:r>
            <a:r>
              <a:rPr lang="en-US" sz="3600" dirty="0" err="1">
                <a:solidFill>
                  <a:prstClr val="black"/>
                </a:solidFill>
              </a:rPr>
              <a:t>ornare</a:t>
            </a:r>
            <a:r>
              <a:rPr lang="en-US" sz="3600" dirty="0">
                <a:solidFill>
                  <a:prstClr val="black"/>
                </a:solidFill>
              </a:rPr>
              <a:t> magna. </a:t>
            </a:r>
            <a:r>
              <a:rPr lang="en-US" sz="3600" dirty="0" err="1">
                <a:solidFill>
                  <a:prstClr val="black"/>
                </a:solidFill>
              </a:rPr>
              <a:t>Donec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eget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nulla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eget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mauris</a:t>
            </a:r>
            <a:r>
              <a:rPr lang="en-US" sz="3600" dirty="0">
                <a:solidFill>
                  <a:prstClr val="black"/>
                </a:solidFill>
              </a:rPr>
              <a:t> dictum </a:t>
            </a:r>
            <a:r>
              <a:rPr lang="en-US" sz="3600" dirty="0" err="1">
                <a:solidFill>
                  <a:prstClr val="black"/>
                </a:solidFill>
              </a:rPr>
              <a:t>cursus</a:t>
            </a:r>
            <a:r>
              <a:rPr lang="en-US" sz="3600" dirty="0">
                <a:solidFill>
                  <a:prstClr val="black"/>
                </a:solidFill>
              </a:rPr>
              <a:t>. </a:t>
            </a:r>
            <a:r>
              <a:rPr lang="en-US" sz="3600" dirty="0" err="1">
                <a:solidFill>
                  <a:prstClr val="black"/>
                </a:solidFill>
              </a:rPr>
              <a:t>Donec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hendrerit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risus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eu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odio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sodales</a:t>
            </a:r>
            <a:r>
              <a:rPr lang="en-US" sz="3600" dirty="0">
                <a:solidFill>
                  <a:prstClr val="black"/>
                </a:solidFill>
              </a:rPr>
              <a:t>, </a:t>
            </a:r>
            <a:r>
              <a:rPr lang="en-US" sz="3600" dirty="0" err="1">
                <a:solidFill>
                  <a:prstClr val="black"/>
                </a:solidFill>
              </a:rPr>
              <a:t>quis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elementum</a:t>
            </a:r>
            <a:r>
              <a:rPr lang="en-US" sz="3600" dirty="0">
                <a:solidFill>
                  <a:prstClr val="black"/>
                </a:solidFill>
              </a:rPr>
              <a:t> nisi </a:t>
            </a:r>
            <a:r>
              <a:rPr lang="en-US" sz="3600" dirty="0" err="1">
                <a:solidFill>
                  <a:prstClr val="black"/>
                </a:solidFill>
              </a:rPr>
              <a:t>tristique</a:t>
            </a:r>
            <a:r>
              <a:rPr lang="en-US" sz="3600" dirty="0">
                <a:solidFill>
                  <a:prstClr val="black"/>
                </a:solidFill>
              </a:rPr>
              <a:t>. </a:t>
            </a:r>
            <a:r>
              <a:rPr lang="en-US" sz="3600" dirty="0" err="1">
                <a:solidFill>
                  <a:prstClr val="black"/>
                </a:solidFill>
              </a:rPr>
              <a:t>Donec</a:t>
            </a:r>
            <a:r>
              <a:rPr lang="en-US" sz="3600" dirty="0">
                <a:solidFill>
                  <a:prstClr val="black"/>
                </a:solidFill>
              </a:rPr>
              <a:t> et ex </a:t>
            </a:r>
            <a:r>
              <a:rPr lang="en-US" sz="3600" dirty="0" err="1">
                <a:solidFill>
                  <a:prstClr val="black"/>
                </a:solidFill>
              </a:rPr>
              <a:t>auctor</a:t>
            </a:r>
            <a:r>
              <a:rPr lang="en-US" sz="3600" dirty="0">
                <a:solidFill>
                  <a:prstClr val="black"/>
                </a:solidFill>
              </a:rPr>
              <a:t>, </a:t>
            </a:r>
            <a:r>
              <a:rPr lang="en-US" sz="3600" dirty="0" err="1">
                <a:solidFill>
                  <a:prstClr val="black"/>
                </a:solidFill>
              </a:rPr>
              <a:t>maximus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arcu</a:t>
            </a:r>
            <a:r>
              <a:rPr lang="en-US" sz="3600" dirty="0">
                <a:solidFill>
                  <a:prstClr val="black"/>
                </a:solidFill>
              </a:rPr>
              <a:t> in, </a:t>
            </a:r>
            <a:r>
              <a:rPr lang="en-US" sz="3600" dirty="0" err="1">
                <a:solidFill>
                  <a:prstClr val="black"/>
                </a:solidFill>
              </a:rPr>
              <a:t>sagittis</a:t>
            </a:r>
            <a:r>
              <a:rPr lang="en-US" sz="3600" dirty="0">
                <a:solidFill>
                  <a:prstClr val="black"/>
                </a:solidFill>
              </a:rPr>
              <a:t> dolor.</a:t>
            </a:r>
          </a:p>
          <a:p>
            <a:pPr lvl="0"/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321944" y="12752556"/>
            <a:ext cx="9703847" cy="6801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 err="1">
                <a:solidFill>
                  <a:prstClr val="black"/>
                </a:solidFill>
              </a:rPr>
              <a:t>Lorem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ipsum</a:t>
            </a:r>
            <a:r>
              <a:rPr lang="en-US" sz="3600" dirty="0">
                <a:solidFill>
                  <a:prstClr val="black"/>
                </a:solidFill>
              </a:rPr>
              <a:t> dolor sit </a:t>
            </a:r>
            <a:r>
              <a:rPr lang="en-US" sz="3600" dirty="0" err="1">
                <a:solidFill>
                  <a:prstClr val="black"/>
                </a:solidFill>
              </a:rPr>
              <a:t>amet</a:t>
            </a:r>
            <a:r>
              <a:rPr lang="en-US" sz="3600" dirty="0">
                <a:solidFill>
                  <a:prstClr val="black"/>
                </a:solidFill>
              </a:rPr>
              <a:t>, </a:t>
            </a:r>
            <a:r>
              <a:rPr lang="en-US" sz="3600" dirty="0" err="1">
                <a:solidFill>
                  <a:prstClr val="black"/>
                </a:solidFill>
              </a:rPr>
              <a:t>consectetur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adipiscing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elit</a:t>
            </a:r>
            <a:r>
              <a:rPr lang="en-US" sz="3600" dirty="0">
                <a:solidFill>
                  <a:prstClr val="black"/>
                </a:solidFill>
              </a:rPr>
              <a:t>. </a:t>
            </a:r>
            <a:r>
              <a:rPr lang="en-US" sz="3600" dirty="0" err="1">
                <a:solidFill>
                  <a:prstClr val="black"/>
                </a:solidFill>
              </a:rPr>
              <a:t>Aenean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eros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elit</a:t>
            </a:r>
            <a:r>
              <a:rPr lang="en-US" sz="3600" dirty="0">
                <a:solidFill>
                  <a:prstClr val="black"/>
                </a:solidFill>
              </a:rPr>
              <a:t>, </a:t>
            </a:r>
            <a:r>
              <a:rPr lang="en-US" sz="3600" dirty="0" err="1">
                <a:solidFill>
                  <a:prstClr val="black"/>
                </a:solidFill>
              </a:rPr>
              <a:t>malesuada</a:t>
            </a:r>
            <a:r>
              <a:rPr lang="en-US" sz="3600" dirty="0">
                <a:solidFill>
                  <a:prstClr val="black"/>
                </a:solidFill>
              </a:rPr>
              <a:t> et </a:t>
            </a:r>
            <a:r>
              <a:rPr lang="en-US" sz="3600" dirty="0" err="1">
                <a:solidFill>
                  <a:prstClr val="black"/>
                </a:solidFill>
              </a:rPr>
              <a:t>neque</a:t>
            </a:r>
            <a:r>
              <a:rPr lang="en-US" sz="3600" dirty="0">
                <a:solidFill>
                  <a:prstClr val="black"/>
                </a:solidFill>
              </a:rPr>
              <a:t> a, </a:t>
            </a:r>
            <a:r>
              <a:rPr lang="en-US" sz="3600" dirty="0" err="1">
                <a:solidFill>
                  <a:prstClr val="black"/>
                </a:solidFill>
              </a:rPr>
              <a:t>luctus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tincidunt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enim</a:t>
            </a:r>
            <a:r>
              <a:rPr lang="en-US" sz="3600" dirty="0">
                <a:solidFill>
                  <a:prstClr val="black"/>
                </a:solidFill>
              </a:rPr>
              <a:t>. </a:t>
            </a:r>
            <a:r>
              <a:rPr lang="en-US" sz="3600" dirty="0" err="1">
                <a:solidFill>
                  <a:prstClr val="black"/>
                </a:solidFill>
              </a:rPr>
              <a:t>Vestibulum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maximus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nec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tortor</a:t>
            </a:r>
            <a:r>
              <a:rPr lang="en-US" sz="3600" dirty="0">
                <a:solidFill>
                  <a:prstClr val="black"/>
                </a:solidFill>
              </a:rPr>
              <a:t> dictum </a:t>
            </a:r>
            <a:r>
              <a:rPr lang="en-US" sz="3600" dirty="0" err="1">
                <a:solidFill>
                  <a:prstClr val="black"/>
                </a:solidFill>
              </a:rPr>
              <a:t>tempor</a:t>
            </a:r>
            <a:r>
              <a:rPr lang="en-US" sz="3600" dirty="0">
                <a:solidFill>
                  <a:prstClr val="black"/>
                </a:solidFill>
              </a:rPr>
              <a:t>. </a:t>
            </a:r>
            <a:r>
              <a:rPr lang="en-US" sz="3600" dirty="0" err="1">
                <a:solidFill>
                  <a:prstClr val="black"/>
                </a:solidFill>
              </a:rPr>
              <a:t>Quisque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vel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nisl</a:t>
            </a:r>
            <a:r>
              <a:rPr lang="en-US" sz="3600" dirty="0">
                <a:solidFill>
                  <a:prstClr val="black"/>
                </a:solidFill>
              </a:rPr>
              <a:t> nisi. </a:t>
            </a:r>
            <a:r>
              <a:rPr lang="en-US" sz="3600" dirty="0" err="1">
                <a:solidFill>
                  <a:prstClr val="black"/>
                </a:solidFill>
              </a:rPr>
              <a:t>Aliquam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condimentum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orci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consectetur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scelerisque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pellentesque</a:t>
            </a:r>
            <a:r>
              <a:rPr lang="en-US" sz="3600" dirty="0">
                <a:solidFill>
                  <a:prstClr val="black"/>
                </a:solidFill>
              </a:rPr>
              <a:t>. </a:t>
            </a:r>
            <a:r>
              <a:rPr lang="en-US" sz="3600" dirty="0" err="1">
                <a:solidFill>
                  <a:prstClr val="black"/>
                </a:solidFill>
              </a:rPr>
              <a:t>Pellentesque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vel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risus</a:t>
            </a:r>
            <a:r>
              <a:rPr lang="en-US" sz="3600" dirty="0">
                <a:solidFill>
                  <a:prstClr val="black"/>
                </a:solidFill>
              </a:rPr>
              <a:t> id </a:t>
            </a:r>
            <a:r>
              <a:rPr lang="en-US" sz="3600" dirty="0" err="1">
                <a:solidFill>
                  <a:prstClr val="black"/>
                </a:solidFill>
              </a:rPr>
              <a:t>orci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sodales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accumsan</a:t>
            </a:r>
            <a:r>
              <a:rPr lang="en-US" sz="3600" dirty="0">
                <a:solidFill>
                  <a:prstClr val="black"/>
                </a:solidFill>
              </a:rPr>
              <a:t>. </a:t>
            </a:r>
            <a:r>
              <a:rPr lang="en-US" sz="3600" dirty="0" err="1">
                <a:solidFill>
                  <a:prstClr val="black"/>
                </a:solidFill>
              </a:rPr>
              <a:t>Nulla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ut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ultricies</a:t>
            </a:r>
            <a:r>
              <a:rPr lang="en-US" sz="3600" dirty="0">
                <a:solidFill>
                  <a:prstClr val="black"/>
                </a:solidFill>
              </a:rPr>
              <a:t> est. </a:t>
            </a:r>
            <a:r>
              <a:rPr lang="en-US" sz="3600" dirty="0" err="1">
                <a:solidFill>
                  <a:prstClr val="black"/>
                </a:solidFill>
              </a:rPr>
              <a:t>Duis</a:t>
            </a:r>
            <a:r>
              <a:rPr lang="en-US" sz="3600" dirty="0">
                <a:solidFill>
                  <a:prstClr val="black"/>
                </a:solidFill>
              </a:rPr>
              <a:t> ac </a:t>
            </a:r>
            <a:r>
              <a:rPr lang="en-US" sz="3600" dirty="0" err="1">
                <a:solidFill>
                  <a:prstClr val="black"/>
                </a:solidFill>
              </a:rPr>
              <a:t>sagittis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nunc</a:t>
            </a:r>
            <a:r>
              <a:rPr lang="en-US" sz="3600" dirty="0">
                <a:solidFill>
                  <a:prstClr val="black"/>
                </a:solidFill>
              </a:rPr>
              <a:t>. </a:t>
            </a:r>
            <a:r>
              <a:rPr lang="en-US" sz="3600" dirty="0" err="1">
                <a:solidFill>
                  <a:prstClr val="black"/>
                </a:solidFill>
              </a:rPr>
              <a:t>Aliquam</a:t>
            </a:r>
            <a:r>
              <a:rPr lang="en-US" sz="3600" dirty="0">
                <a:solidFill>
                  <a:prstClr val="black"/>
                </a:solidFill>
              </a:rPr>
              <a:t> in </a:t>
            </a:r>
            <a:r>
              <a:rPr lang="en-US" sz="3600" dirty="0" err="1">
                <a:solidFill>
                  <a:prstClr val="black"/>
                </a:solidFill>
              </a:rPr>
              <a:t>ornare</a:t>
            </a:r>
            <a:r>
              <a:rPr lang="en-US" sz="3600" dirty="0">
                <a:solidFill>
                  <a:prstClr val="black"/>
                </a:solidFill>
              </a:rPr>
              <a:t> magna. </a:t>
            </a:r>
            <a:r>
              <a:rPr lang="en-US" sz="3600" dirty="0" err="1">
                <a:solidFill>
                  <a:prstClr val="black"/>
                </a:solidFill>
              </a:rPr>
              <a:t>Donec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eget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nulla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eget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mauris</a:t>
            </a:r>
            <a:r>
              <a:rPr lang="en-US" sz="3600" dirty="0">
                <a:solidFill>
                  <a:prstClr val="black"/>
                </a:solidFill>
              </a:rPr>
              <a:t> dictum </a:t>
            </a:r>
            <a:r>
              <a:rPr lang="en-US" sz="3600" dirty="0" err="1">
                <a:solidFill>
                  <a:prstClr val="black"/>
                </a:solidFill>
              </a:rPr>
              <a:t>cursus</a:t>
            </a:r>
            <a:r>
              <a:rPr lang="en-US" sz="3600" dirty="0">
                <a:solidFill>
                  <a:prstClr val="black"/>
                </a:solidFill>
              </a:rPr>
              <a:t>. </a:t>
            </a:r>
            <a:r>
              <a:rPr lang="en-US" sz="3600" dirty="0" err="1">
                <a:solidFill>
                  <a:prstClr val="black"/>
                </a:solidFill>
              </a:rPr>
              <a:t>Donec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hendrerit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risus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eu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odio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sodales</a:t>
            </a:r>
            <a:r>
              <a:rPr lang="en-US" sz="3600" dirty="0">
                <a:solidFill>
                  <a:prstClr val="black"/>
                </a:solidFill>
              </a:rPr>
              <a:t>, </a:t>
            </a:r>
            <a:r>
              <a:rPr lang="en-US" sz="3600" dirty="0" err="1">
                <a:solidFill>
                  <a:prstClr val="black"/>
                </a:solidFill>
              </a:rPr>
              <a:t>quis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elementum</a:t>
            </a:r>
            <a:r>
              <a:rPr lang="en-US" sz="3600" dirty="0">
                <a:solidFill>
                  <a:prstClr val="black"/>
                </a:solidFill>
              </a:rPr>
              <a:t> nisi </a:t>
            </a:r>
            <a:r>
              <a:rPr lang="en-US" sz="3600" dirty="0" err="1">
                <a:solidFill>
                  <a:prstClr val="black"/>
                </a:solidFill>
              </a:rPr>
              <a:t>tristique</a:t>
            </a:r>
            <a:r>
              <a:rPr lang="en-US" sz="3600" dirty="0">
                <a:solidFill>
                  <a:prstClr val="black"/>
                </a:solidFill>
              </a:rPr>
              <a:t>. </a:t>
            </a:r>
            <a:r>
              <a:rPr lang="en-US" sz="3600" dirty="0" err="1">
                <a:solidFill>
                  <a:prstClr val="black"/>
                </a:solidFill>
              </a:rPr>
              <a:t>Donec</a:t>
            </a:r>
            <a:r>
              <a:rPr lang="en-US" sz="3600" dirty="0">
                <a:solidFill>
                  <a:prstClr val="black"/>
                </a:solidFill>
              </a:rPr>
              <a:t> et ex </a:t>
            </a:r>
            <a:r>
              <a:rPr lang="en-US" sz="3600" dirty="0" err="1">
                <a:solidFill>
                  <a:prstClr val="black"/>
                </a:solidFill>
              </a:rPr>
              <a:t>auctor</a:t>
            </a:r>
            <a:r>
              <a:rPr lang="en-US" sz="3600" dirty="0">
                <a:solidFill>
                  <a:prstClr val="black"/>
                </a:solidFill>
              </a:rPr>
              <a:t>, </a:t>
            </a:r>
            <a:r>
              <a:rPr lang="en-US" sz="3600" dirty="0" err="1">
                <a:solidFill>
                  <a:prstClr val="black"/>
                </a:solidFill>
              </a:rPr>
              <a:t>maximus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arcu</a:t>
            </a:r>
            <a:r>
              <a:rPr lang="en-US" sz="3600" dirty="0">
                <a:solidFill>
                  <a:prstClr val="black"/>
                </a:solidFill>
              </a:rPr>
              <a:t> in, </a:t>
            </a:r>
            <a:r>
              <a:rPr lang="en-US" sz="3600" dirty="0" err="1">
                <a:solidFill>
                  <a:prstClr val="black"/>
                </a:solidFill>
              </a:rPr>
              <a:t>sagittis</a:t>
            </a:r>
            <a:r>
              <a:rPr lang="en-US" sz="3600" dirty="0">
                <a:solidFill>
                  <a:prstClr val="black"/>
                </a:solidFill>
              </a:rPr>
              <a:t> dolor.</a:t>
            </a:r>
          </a:p>
          <a:p>
            <a:pPr lvl="0"/>
            <a:endParaRPr lang="en-US" sz="4000" dirty="0">
              <a:solidFill>
                <a:prstClr val="black"/>
              </a:solidFill>
            </a:endParaRPr>
          </a:p>
        </p:txBody>
      </p:sp>
      <p:pic>
        <p:nvPicPr>
          <p:cNvPr id="15" name="Picture 14" descr="32-07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5"/>
          <a:stretch/>
        </p:blipFill>
        <p:spPr>
          <a:xfrm>
            <a:off x="15394820" y="4963022"/>
            <a:ext cx="5807536" cy="3707368"/>
          </a:xfrm>
          <a:prstGeom prst="rect">
            <a:avLst/>
          </a:prstGeom>
        </p:spPr>
      </p:pic>
      <p:pic>
        <p:nvPicPr>
          <p:cNvPr id="16" name="Picture 15" descr="32-07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5"/>
          <a:stretch/>
        </p:blipFill>
        <p:spPr>
          <a:xfrm>
            <a:off x="15394820" y="10007157"/>
            <a:ext cx="5807536" cy="3707368"/>
          </a:xfrm>
          <a:prstGeom prst="rect">
            <a:avLst/>
          </a:prstGeom>
        </p:spPr>
      </p:pic>
      <p:pic>
        <p:nvPicPr>
          <p:cNvPr id="17" name="Picture 16" descr="32-07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5"/>
          <a:stretch/>
        </p:blipFill>
        <p:spPr>
          <a:xfrm>
            <a:off x="15394820" y="15196439"/>
            <a:ext cx="5807536" cy="37073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5644614" y="8893259"/>
            <a:ext cx="10099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>
                    <a:lumMod val="75000"/>
                  </a:schemeClr>
                </a:solidFill>
                <a:latin typeface="Optima"/>
                <a:cs typeface="Optima"/>
              </a:rPr>
              <a:t>Place Images Here</a:t>
            </a:r>
            <a:endParaRPr lang="en-US" sz="4800" b="1" dirty="0">
              <a:solidFill>
                <a:schemeClr val="bg1">
                  <a:lumMod val="7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680898" y="14009967"/>
            <a:ext cx="10099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>
                    <a:lumMod val="75000"/>
                  </a:schemeClr>
                </a:solidFill>
                <a:latin typeface="Optima"/>
                <a:cs typeface="Optima"/>
              </a:rPr>
              <a:t>Place Images Here</a:t>
            </a:r>
            <a:endParaRPr lang="en-US" sz="4800" b="1" dirty="0">
              <a:solidFill>
                <a:schemeClr val="bg1">
                  <a:lumMod val="7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28261" y="11703825"/>
            <a:ext cx="5658758" cy="830997"/>
          </a:xfrm>
          <a:prstGeom prst="rect">
            <a:avLst/>
          </a:prstGeom>
          <a:solidFill>
            <a:srgbClr val="AA0530"/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FF"/>
                </a:solidFill>
                <a:latin typeface="Optima"/>
                <a:cs typeface="Optima"/>
              </a:rPr>
              <a:t>Subtitle Here </a:t>
            </a:r>
            <a:endParaRPr lang="en-US" sz="4800" b="1" dirty="0">
              <a:solidFill>
                <a:srgbClr val="FFFFFF"/>
              </a:solidFill>
              <a:latin typeface="Optima"/>
              <a:cs typeface="Optim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394516" y="3742873"/>
            <a:ext cx="5658758" cy="830997"/>
          </a:xfrm>
          <a:prstGeom prst="rect">
            <a:avLst/>
          </a:prstGeom>
          <a:solidFill>
            <a:srgbClr val="AA0530"/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FF"/>
                </a:solidFill>
                <a:latin typeface="Optima"/>
                <a:cs typeface="Optima"/>
              </a:rPr>
              <a:t>Subtitle Here </a:t>
            </a:r>
            <a:endParaRPr lang="en-US" sz="4800" b="1" dirty="0">
              <a:solidFill>
                <a:srgbClr val="FFFFFF"/>
              </a:solidFill>
              <a:latin typeface="Optima"/>
              <a:cs typeface="Optim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394516" y="11703825"/>
            <a:ext cx="5658758" cy="830997"/>
          </a:xfrm>
          <a:prstGeom prst="rect">
            <a:avLst/>
          </a:prstGeom>
          <a:solidFill>
            <a:srgbClr val="AA0530"/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FF"/>
                </a:solidFill>
                <a:latin typeface="Optima"/>
                <a:cs typeface="Optima"/>
              </a:rPr>
              <a:t>Subtitle Here </a:t>
            </a:r>
            <a:endParaRPr lang="en-US" sz="4800" b="1" dirty="0">
              <a:solidFill>
                <a:srgbClr val="FFFFFF"/>
              </a:solidFill>
              <a:latin typeface="Optima"/>
              <a:cs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14294427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413</Words>
  <Application>Microsoft Macintosh PowerPoint</Application>
  <PresentationFormat>Custom</PresentationFormat>
  <Paragraphs>12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</cp:revision>
  <dcterms:created xsi:type="dcterms:W3CDTF">2017-04-28T17:01:32Z</dcterms:created>
  <dcterms:modified xsi:type="dcterms:W3CDTF">2017-04-28T17:16:39Z</dcterms:modified>
</cp:coreProperties>
</file>