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51206400" cy="21945600"/>
  <p:notesSz cx="6858000" cy="9144000"/>
  <p:defaultTextStyle>
    <a:defPPr>
      <a:defRPr lang="en-US"/>
    </a:defPPr>
    <a:lvl1pPr marL="0" algn="l" defTabSz="3511296" rtl="0" eaLnBrk="1" latinLnBrk="0" hangingPunct="1">
      <a:defRPr sz="6912" kern="1200">
        <a:solidFill>
          <a:schemeClr val="tx1"/>
        </a:solidFill>
        <a:latin typeface="+mn-lt"/>
        <a:ea typeface="+mn-ea"/>
        <a:cs typeface="+mn-cs"/>
      </a:defRPr>
    </a:lvl1pPr>
    <a:lvl2pPr marL="1755648" algn="l" defTabSz="3511296" rtl="0" eaLnBrk="1" latinLnBrk="0" hangingPunct="1">
      <a:defRPr sz="6912" kern="1200">
        <a:solidFill>
          <a:schemeClr val="tx1"/>
        </a:solidFill>
        <a:latin typeface="+mn-lt"/>
        <a:ea typeface="+mn-ea"/>
        <a:cs typeface="+mn-cs"/>
      </a:defRPr>
    </a:lvl2pPr>
    <a:lvl3pPr marL="3511296" algn="l" defTabSz="3511296" rtl="0" eaLnBrk="1" latinLnBrk="0" hangingPunct="1">
      <a:defRPr sz="6912" kern="1200">
        <a:solidFill>
          <a:schemeClr val="tx1"/>
        </a:solidFill>
        <a:latin typeface="+mn-lt"/>
        <a:ea typeface="+mn-ea"/>
        <a:cs typeface="+mn-cs"/>
      </a:defRPr>
    </a:lvl3pPr>
    <a:lvl4pPr marL="5266944" algn="l" defTabSz="3511296" rtl="0" eaLnBrk="1" latinLnBrk="0" hangingPunct="1">
      <a:defRPr sz="6912" kern="1200">
        <a:solidFill>
          <a:schemeClr val="tx1"/>
        </a:solidFill>
        <a:latin typeface="+mn-lt"/>
        <a:ea typeface="+mn-ea"/>
        <a:cs typeface="+mn-cs"/>
      </a:defRPr>
    </a:lvl4pPr>
    <a:lvl5pPr marL="7022592" algn="l" defTabSz="3511296" rtl="0" eaLnBrk="1" latinLnBrk="0" hangingPunct="1">
      <a:defRPr sz="6912" kern="1200">
        <a:solidFill>
          <a:schemeClr val="tx1"/>
        </a:solidFill>
        <a:latin typeface="+mn-lt"/>
        <a:ea typeface="+mn-ea"/>
        <a:cs typeface="+mn-cs"/>
      </a:defRPr>
    </a:lvl5pPr>
    <a:lvl6pPr marL="8778240" algn="l" defTabSz="3511296" rtl="0" eaLnBrk="1" latinLnBrk="0" hangingPunct="1">
      <a:defRPr sz="6912" kern="1200">
        <a:solidFill>
          <a:schemeClr val="tx1"/>
        </a:solidFill>
        <a:latin typeface="+mn-lt"/>
        <a:ea typeface="+mn-ea"/>
        <a:cs typeface="+mn-cs"/>
      </a:defRPr>
    </a:lvl6pPr>
    <a:lvl7pPr marL="10533888" algn="l" defTabSz="3511296" rtl="0" eaLnBrk="1" latinLnBrk="0" hangingPunct="1">
      <a:defRPr sz="6912" kern="1200">
        <a:solidFill>
          <a:schemeClr val="tx1"/>
        </a:solidFill>
        <a:latin typeface="+mn-lt"/>
        <a:ea typeface="+mn-ea"/>
        <a:cs typeface="+mn-cs"/>
      </a:defRPr>
    </a:lvl7pPr>
    <a:lvl8pPr marL="12289536" algn="l" defTabSz="3511296" rtl="0" eaLnBrk="1" latinLnBrk="0" hangingPunct="1">
      <a:defRPr sz="6912" kern="1200">
        <a:solidFill>
          <a:schemeClr val="tx1"/>
        </a:solidFill>
        <a:latin typeface="+mn-lt"/>
        <a:ea typeface="+mn-ea"/>
        <a:cs typeface="+mn-cs"/>
      </a:defRPr>
    </a:lvl8pPr>
    <a:lvl9pPr marL="14045184" algn="l" defTabSz="3511296" rtl="0" eaLnBrk="1" latinLnBrk="0" hangingPunct="1">
      <a:defRPr sz="6912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5"/>
    <p:restoredTop sz="94643"/>
  </p:normalViewPr>
  <p:slideViewPr>
    <p:cSldViewPr snapToGrid="0" snapToObjects="1">
      <p:cViewPr varScale="1">
        <p:scale>
          <a:sx n="17" d="100"/>
          <a:sy n="17" d="100"/>
        </p:scale>
        <p:origin x="336" y="1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3591562"/>
            <a:ext cx="38404800" cy="7640320"/>
          </a:xfrm>
        </p:spPr>
        <p:txBody>
          <a:bodyPr anchor="b"/>
          <a:lstStyle>
            <a:lvl1pPr algn="ctr"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1526522"/>
            <a:ext cx="38404800" cy="5298438"/>
          </a:xfrm>
        </p:spPr>
        <p:txBody>
          <a:bodyPr/>
          <a:lstStyle>
            <a:lvl1pPr marL="0" indent="0" algn="ctr">
              <a:buNone/>
              <a:defRPr sz="7680"/>
            </a:lvl1pPr>
            <a:lvl2pPr marL="1463040" indent="0" algn="ctr">
              <a:buNone/>
              <a:defRPr sz="6400"/>
            </a:lvl2pPr>
            <a:lvl3pPr marL="2926080" indent="0" algn="ctr">
              <a:buNone/>
              <a:defRPr sz="5760"/>
            </a:lvl3pPr>
            <a:lvl4pPr marL="4389120" indent="0" algn="ctr">
              <a:buNone/>
              <a:defRPr sz="5120"/>
            </a:lvl4pPr>
            <a:lvl5pPr marL="5852160" indent="0" algn="ctr">
              <a:buNone/>
              <a:defRPr sz="5120"/>
            </a:lvl5pPr>
            <a:lvl6pPr marL="7315200" indent="0" algn="ctr">
              <a:buNone/>
              <a:defRPr sz="5120"/>
            </a:lvl6pPr>
            <a:lvl7pPr marL="8778240" indent="0" algn="ctr">
              <a:buNone/>
              <a:defRPr sz="5120"/>
            </a:lvl7pPr>
            <a:lvl8pPr marL="10241280" indent="0" algn="ctr">
              <a:buNone/>
              <a:defRPr sz="5120"/>
            </a:lvl8pPr>
            <a:lvl9pPr marL="11704320" indent="0" algn="ctr">
              <a:buNone/>
              <a:defRPr sz="51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498AB-4A2F-AA4C-B535-1502A2FDEC41}" type="datetimeFigureOut">
              <a:rPr lang="en-US" smtClean="0"/>
              <a:t>9/9/19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F45B6-F820-774C-8BA6-16837F92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056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498AB-4A2F-AA4C-B535-1502A2FDEC41}" type="datetimeFigureOut">
              <a:rPr lang="en-US" smtClean="0"/>
              <a:t>9/9/19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F45B6-F820-774C-8BA6-16837F92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948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0" y="1168400"/>
            <a:ext cx="11041380" cy="185978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1168400"/>
            <a:ext cx="32484060" cy="1859788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498AB-4A2F-AA4C-B535-1502A2FDEC41}" type="datetimeFigureOut">
              <a:rPr lang="en-US" smtClean="0"/>
              <a:t>9/9/19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F45B6-F820-774C-8BA6-16837F92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538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498AB-4A2F-AA4C-B535-1502A2FDEC41}" type="datetimeFigureOut">
              <a:rPr lang="en-US" smtClean="0"/>
              <a:t>9/9/19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F45B6-F820-774C-8BA6-16837F92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397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5471163"/>
            <a:ext cx="44165520" cy="9128758"/>
          </a:xfrm>
        </p:spPr>
        <p:txBody>
          <a:bodyPr anchor="b"/>
          <a:lstStyle>
            <a:lvl1pPr>
              <a:defRPr sz="19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14686283"/>
            <a:ext cx="44165520" cy="4800598"/>
          </a:xfrm>
        </p:spPr>
        <p:txBody>
          <a:bodyPr/>
          <a:lstStyle>
            <a:lvl1pPr marL="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1pPr>
            <a:lvl2pPr marL="146304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2pPr>
            <a:lvl3pPr marL="292608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3pPr>
            <a:lvl4pPr marL="43891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4pPr>
            <a:lvl5pPr marL="585216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5pPr>
            <a:lvl6pPr marL="731520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6pPr>
            <a:lvl7pPr marL="877824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7pPr>
            <a:lvl8pPr marL="1024128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8pPr>
            <a:lvl9pPr marL="11704320" indent="0">
              <a:buNone/>
              <a:defRPr sz="51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498AB-4A2F-AA4C-B535-1502A2FDEC41}" type="datetimeFigureOut">
              <a:rPr lang="en-US" smtClean="0"/>
              <a:t>9/9/19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F45B6-F820-774C-8BA6-16837F92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026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5842000"/>
            <a:ext cx="21762720" cy="139242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5842000"/>
            <a:ext cx="21762720" cy="139242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498AB-4A2F-AA4C-B535-1502A2FDEC41}" type="datetimeFigureOut">
              <a:rPr lang="en-US" smtClean="0"/>
              <a:t>9/9/19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F45B6-F820-774C-8BA6-16837F92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123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1168401"/>
            <a:ext cx="44165520" cy="42418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2" y="5379722"/>
            <a:ext cx="21662705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2" y="8016240"/>
            <a:ext cx="21662705" cy="117906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0" y="5379722"/>
            <a:ext cx="21769390" cy="2636518"/>
          </a:xfrm>
        </p:spPr>
        <p:txBody>
          <a:bodyPr anchor="b"/>
          <a:lstStyle>
            <a:lvl1pPr marL="0" indent="0">
              <a:buNone/>
              <a:defRPr sz="7680" b="1"/>
            </a:lvl1pPr>
            <a:lvl2pPr marL="1463040" indent="0">
              <a:buNone/>
              <a:defRPr sz="6400" b="1"/>
            </a:lvl2pPr>
            <a:lvl3pPr marL="2926080" indent="0">
              <a:buNone/>
              <a:defRPr sz="5760" b="1"/>
            </a:lvl3pPr>
            <a:lvl4pPr marL="4389120" indent="0">
              <a:buNone/>
              <a:defRPr sz="5120" b="1"/>
            </a:lvl4pPr>
            <a:lvl5pPr marL="5852160" indent="0">
              <a:buNone/>
              <a:defRPr sz="5120" b="1"/>
            </a:lvl5pPr>
            <a:lvl6pPr marL="7315200" indent="0">
              <a:buNone/>
              <a:defRPr sz="5120" b="1"/>
            </a:lvl6pPr>
            <a:lvl7pPr marL="8778240" indent="0">
              <a:buNone/>
              <a:defRPr sz="5120" b="1"/>
            </a:lvl7pPr>
            <a:lvl8pPr marL="10241280" indent="0">
              <a:buNone/>
              <a:defRPr sz="5120" b="1"/>
            </a:lvl8pPr>
            <a:lvl9pPr marL="11704320" indent="0">
              <a:buNone/>
              <a:defRPr sz="51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0" y="8016240"/>
            <a:ext cx="21769390" cy="117906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498AB-4A2F-AA4C-B535-1502A2FDEC41}" type="datetimeFigureOut">
              <a:rPr lang="en-US" smtClean="0"/>
              <a:t>9/9/19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F45B6-F820-774C-8BA6-16837F92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248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498AB-4A2F-AA4C-B535-1502A2FDEC41}" type="datetimeFigureOut">
              <a:rPr lang="en-US" smtClean="0"/>
              <a:t>9/9/19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F45B6-F820-774C-8BA6-16837F92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648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498AB-4A2F-AA4C-B535-1502A2FDEC41}" type="datetimeFigureOut">
              <a:rPr lang="en-US" smtClean="0"/>
              <a:t>9/9/19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F45B6-F820-774C-8BA6-16837F92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216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463040"/>
            <a:ext cx="16515395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3159762"/>
            <a:ext cx="25923240" cy="15595600"/>
          </a:xfrm>
        </p:spPr>
        <p:txBody>
          <a:bodyPr/>
          <a:lstStyle>
            <a:lvl1pPr>
              <a:defRPr sz="10240"/>
            </a:lvl1pPr>
            <a:lvl2pPr>
              <a:defRPr sz="8960"/>
            </a:lvl2pPr>
            <a:lvl3pPr>
              <a:defRPr sz="7680"/>
            </a:lvl3pPr>
            <a:lvl4pPr>
              <a:defRPr sz="6400"/>
            </a:lvl4pPr>
            <a:lvl5pPr>
              <a:defRPr sz="6400"/>
            </a:lvl5pPr>
            <a:lvl6pPr>
              <a:defRPr sz="6400"/>
            </a:lvl6pPr>
            <a:lvl7pPr>
              <a:defRPr sz="6400"/>
            </a:lvl7pPr>
            <a:lvl8pPr>
              <a:defRPr sz="6400"/>
            </a:lvl8pPr>
            <a:lvl9pPr>
              <a:defRPr sz="6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6583680"/>
            <a:ext cx="16515395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498AB-4A2F-AA4C-B535-1502A2FDEC41}" type="datetimeFigureOut">
              <a:rPr lang="en-US" smtClean="0"/>
              <a:t>9/9/19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F45B6-F820-774C-8BA6-16837F92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024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463040"/>
            <a:ext cx="16515395" cy="5120640"/>
          </a:xfrm>
        </p:spPr>
        <p:txBody>
          <a:bodyPr anchor="b"/>
          <a:lstStyle>
            <a:lvl1pPr>
              <a:defRPr sz="102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3159762"/>
            <a:ext cx="25923240" cy="15595600"/>
          </a:xfrm>
        </p:spPr>
        <p:txBody>
          <a:bodyPr anchor="t"/>
          <a:lstStyle>
            <a:lvl1pPr marL="0" indent="0">
              <a:buNone/>
              <a:defRPr sz="10240"/>
            </a:lvl1pPr>
            <a:lvl2pPr marL="1463040" indent="0">
              <a:buNone/>
              <a:defRPr sz="8960"/>
            </a:lvl2pPr>
            <a:lvl3pPr marL="2926080" indent="0">
              <a:buNone/>
              <a:defRPr sz="7680"/>
            </a:lvl3pPr>
            <a:lvl4pPr marL="4389120" indent="0">
              <a:buNone/>
              <a:defRPr sz="6400"/>
            </a:lvl4pPr>
            <a:lvl5pPr marL="5852160" indent="0">
              <a:buNone/>
              <a:defRPr sz="6400"/>
            </a:lvl5pPr>
            <a:lvl6pPr marL="7315200" indent="0">
              <a:buNone/>
              <a:defRPr sz="6400"/>
            </a:lvl6pPr>
            <a:lvl7pPr marL="8778240" indent="0">
              <a:buNone/>
              <a:defRPr sz="6400"/>
            </a:lvl7pPr>
            <a:lvl8pPr marL="10241280" indent="0">
              <a:buNone/>
              <a:defRPr sz="6400"/>
            </a:lvl8pPr>
            <a:lvl9pPr marL="11704320" indent="0">
              <a:buNone/>
              <a:defRPr sz="6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6583680"/>
            <a:ext cx="16515395" cy="12197082"/>
          </a:xfrm>
        </p:spPr>
        <p:txBody>
          <a:bodyPr/>
          <a:lstStyle>
            <a:lvl1pPr marL="0" indent="0">
              <a:buNone/>
              <a:defRPr sz="5120"/>
            </a:lvl1pPr>
            <a:lvl2pPr marL="1463040" indent="0">
              <a:buNone/>
              <a:defRPr sz="4480"/>
            </a:lvl2pPr>
            <a:lvl3pPr marL="2926080" indent="0">
              <a:buNone/>
              <a:defRPr sz="3840"/>
            </a:lvl3pPr>
            <a:lvl4pPr marL="4389120" indent="0">
              <a:buNone/>
              <a:defRPr sz="3200"/>
            </a:lvl4pPr>
            <a:lvl5pPr marL="5852160" indent="0">
              <a:buNone/>
              <a:defRPr sz="3200"/>
            </a:lvl5pPr>
            <a:lvl6pPr marL="7315200" indent="0">
              <a:buNone/>
              <a:defRPr sz="3200"/>
            </a:lvl6pPr>
            <a:lvl7pPr marL="8778240" indent="0">
              <a:buNone/>
              <a:defRPr sz="3200"/>
            </a:lvl7pPr>
            <a:lvl8pPr marL="10241280" indent="0">
              <a:buNone/>
              <a:defRPr sz="3200"/>
            </a:lvl8pPr>
            <a:lvl9pPr marL="11704320" indent="0">
              <a:buNone/>
              <a:defRPr sz="3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498AB-4A2F-AA4C-B535-1502A2FDEC41}" type="datetimeFigureOut">
              <a:rPr lang="en-US" smtClean="0"/>
              <a:t>9/9/19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F45B6-F820-774C-8BA6-16837F92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681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1168401"/>
            <a:ext cx="4416552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5842000"/>
            <a:ext cx="4416552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20340322"/>
            <a:ext cx="115214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498AB-4A2F-AA4C-B535-1502A2FDEC41}" type="datetimeFigureOut">
              <a:rPr lang="en-US" smtClean="0"/>
              <a:t>9/9/19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20340322"/>
            <a:ext cx="1728216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20340322"/>
            <a:ext cx="1152144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8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F45B6-F820-774C-8BA6-16837F92F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231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926080" rtl="0" eaLnBrk="1" latinLnBrk="0" hangingPunct="1">
        <a:lnSpc>
          <a:spcPct val="90000"/>
        </a:lnSpc>
        <a:spcBef>
          <a:spcPct val="0"/>
        </a:spcBef>
        <a:buNone/>
        <a:defRPr sz="140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31520" indent="-731520" algn="l" defTabSz="2926080" rtl="0" eaLnBrk="1" latinLnBrk="0" hangingPunct="1">
        <a:lnSpc>
          <a:spcPct val="90000"/>
        </a:lnSpc>
        <a:spcBef>
          <a:spcPts val="3200"/>
        </a:spcBef>
        <a:buFont typeface="Arial" panose="020B0604020202020204" pitchFamily="34" charset="0"/>
        <a:buChar char="•"/>
        <a:defRPr sz="896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768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51206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658368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804672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950976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80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2435840" indent="-731520" algn="l" defTabSz="2926080" rtl="0" eaLnBrk="1" latinLnBrk="0" hangingPunct="1">
        <a:lnSpc>
          <a:spcPct val="90000"/>
        </a:lnSpc>
        <a:spcBef>
          <a:spcPts val="16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1pPr>
      <a:lvl2pPr marL="14630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9260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3pPr>
      <a:lvl4pPr marL="43891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4pPr>
      <a:lvl5pPr marL="585216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5pPr>
      <a:lvl6pPr marL="731520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6pPr>
      <a:lvl7pPr marL="877824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7pPr>
      <a:lvl8pPr marL="1024128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8pPr>
      <a:lvl9pPr marL="11704320" algn="l" defTabSz="2926080" rtl="0" eaLnBrk="1" latinLnBrk="0" hangingPunct="1">
        <a:defRPr sz="5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D789979-9FF9-5C4E-BD5A-18E607E6B6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43430" y="5334000"/>
            <a:ext cx="13689665" cy="371630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40D73CE-4C22-DD4E-AD69-607269F1AB94}"/>
              </a:ext>
            </a:extLst>
          </p:cNvPr>
          <p:cNvSpPr txBox="1"/>
          <p:nvPr/>
        </p:nvSpPr>
        <p:spPr>
          <a:xfrm>
            <a:off x="16443149" y="10749951"/>
            <a:ext cx="19090226" cy="11560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Create content for your 24”x56” Poster in this space!</a:t>
            </a:r>
          </a:p>
        </p:txBody>
      </p:sp>
    </p:spTree>
    <p:extLst>
      <p:ext uri="{BB962C8B-B14F-4D97-AF65-F5344CB8AC3E}">
        <p14:creationId xmlns:p14="http://schemas.microsoft.com/office/powerpoint/2010/main" val="4041617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13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</cp:revision>
  <dcterms:created xsi:type="dcterms:W3CDTF">2019-09-09T17:55:14Z</dcterms:created>
  <dcterms:modified xsi:type="dcterms:W3CDTF">2019-09-09T17:57:23Z</dcterms:modified>
</cp:coreProperties>
</file>