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1pPr>
    <a:lvl2pPr marL="175564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2pPr>
    <a:lvl3pPr marL="351129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3pPr>
    <a:lvl4pPr marL="526694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4pPr>
    <a:lvl5pPr marL="7022592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5pPr>
    <a:lvl6pPr marL="877824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6pPr>
    <a:lvl7pPr marL="1053388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7pPr>
    <a:lvl8pPr marL="1228953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8pPr>
    <a:lvl9pPr marL="1404518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3"/>
  </p:normalViewPr>
  <p:slideViewPr>
    <p:cSldViewPr snapToGrid="0" snapToObjects="1">
      <p:cViewPr varScale="1">
        <p:scale>
          <a:sx n="17" d="100"/>
          <a:sy n="17" d="100"/>
        </p:scale>
        <p:origin x="33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0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44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9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66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8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5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0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4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1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0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5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789979-9FF9-5C4E-BD5A-18E607E6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3431" y="13563600"/>
            <a:ext cx="13689665" cy="37163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0D73CE-4C22-DD4E-AD69-607269F1AB94}"/>
              </a:ext>
            </a:extLst>
          </p:cNvPr>
          <p:cNvSpPr txBox="1"/>
          <p:nvPr/>
        </p:nvSpPr>
        <p:spPr>
          <a:xfrm>
            <a:off x="16443149" y="18979551"/>
            <a:ext cx="19091830" cy="11561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913" dirty="0"/>
              <a:t>Create content for your 42”x56” Poster in this space!</a:t>
            </a:r>
          </a:p>
        </p:txBody>
      </p:sp>
    </p:spTree>
    <p:extLst>
      <p:ext uri="{BB962C8B-B14F-4D97-AF65-F5344CB8AC3E}">
        <p14:creationId xmlns:p14="http://schemas.microsoft.com/office/powerpoint/2010/main" val="404161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2019-09-09T17:55:14Z</dcterms:created>
  <dcterms:modified xsi:type="dcterms:W3CDTF">2019-09-09T17:58:54Z</dcterms:modified>
</cp:coreProperties>
</file>