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4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32a2be8e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32a2be8e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32ae2b15b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32ae2b15b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16709d178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516709d178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will need to spend some time teaching the students how to operate the ollies.  IPADS should be able to connect.  Just be careful to make sure they connect to their team’s Ollie.  You may lose a day to driving lessons but you could have this as part of a rotation as one member on each team learns to drive the ollie while the others work on design and or solution research.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516709d178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516709d17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516709d17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516709d17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16709d17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16709d17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516709d17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516709d17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517b3ed3c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517b3ed3c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517b3ed3c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517b3ed3c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5734a2313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5734a2313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516709d178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516709d17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dabb57dd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5dabb57dd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517b3ed3c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517b3ed3c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32ae2b15b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32ae2b15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517b3ed3c5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517b3ed3c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516709d178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516709d178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32ae2b15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32ae2b15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57960a38fe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57960a38fe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57960a38fe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57960a38fe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57960a38fe_2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57960a38fe_2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5734a2313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5734a2313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32ae2b15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332ae2b15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32ae2b15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32ae2b15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5734a2313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5734a2313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32a2be8e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32a2be8e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this point the students should have been through the entire process.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5734a2313d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5734a2313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5734a2313d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5734a2313d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585fc2624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585fc262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585fc2624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585fc2624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585fc2624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585fc2624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332a2be8e7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332a2be8e7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takes a bit of work to organize but makes it possible for the students to use evidence to evaluate the merit of other design solutions (which is a biggie for the new standards!)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also show part of A plastic Ocean(first 25 minutes) or Plastic Paradise to help identify the problem.  A plastic ocean is a little too rough for fifth grade to show the entire documentary but the first 25 minutes are appropriate.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7090e2f7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57090e2f7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32ae2b15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32ae2b15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Click on the link for resources that will help the students learn about the current solutions that exist.  Students can also search for additional resources or other solutions.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32ae2b15b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32ae2b15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32a2be8e7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32a2be8e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Between all the designs, testing and Ollie Driving school I think this may take anywhere between 2 to 3 days.  You can certainly make this happen quicker but try your best to allow the students to test and redesign!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32ae2b15b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32ae2b15b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B6D7A8"/>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Zi-5hbaGmuQ"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hyperlink" Target="http://www.youtube.com/watch?v=gpdvGse0hhc" TargetMode="Externa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hyperlink" Target="http://www.youtube.com/watch?v=gpdvGse0hhc"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ju_2NuK5O-E" TargetMode="External"/><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hyperlink" Target="http://www.youtube.com/watch?v=azwKxDVGmns"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Day One</a:t>
            </a:r>
            <a:endParaRPr/>
          </a:p>
        </p:txBody>
      </p:sp>
      <p:sp>
        <p:nvSpPr>
          <p:cNvPr id="100" name="Google Shape;100;p2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34"/>
          <p:cNvPicPr preferRelativeResize="0"/>
          <p:nvPr/>
        </p:nvPicPr>
        <p:blipFill>
          <a:blip r:embed="rId3">
            <a:alphaModFix/>
          </a:blip>
          <a:stretch>
            <a:fillRect/>
          </a:stretch>
        </p:blipFill>
        <p:spPr>
          <a:xfrm>
            <a:off x="0" y="121600"/>
            <a:ext cx="9144000" cy="4502009"/>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5"/>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Ollie Driving School</a:t>
            </a:r>
            <a:endParaRPr/>
          </a:p>
        </p:txBody>
      </p:sp>
      <p:pic>
        <p:nvPicPr>
          <p:cNvPr id="164" name="Google Shape;164;p35" descr="GET OLLIE: http://store.sphero.com/yt&#10;&#10;WATCH THE BEHIND-THE-SCENES VIDEO: http://youtu.be/1qeSjUV6Asg&#10;&#10;Meet Ollie – the app-controlled robot driven by adrenaline. Launch over the competition at a floor-warping 14 MPH. Spin, drift, and flip with app-powered tricks – then switch up your ride with custom tires and hubs. Take connected play to the next level with innovative controls and integrated gameplay. Ollie is engineered for speed, programmed for tricks, and customized by you. &#10;&#10;Ollie pairs instantly to your smart device via Bluetooth LE and is powered by USB charging. Protected by a durable polycarbonate shell and outfitted with glowing LED’s, this robot is ready to take on any terrain day or night. It's time to upgrade your play." title="Ollie - Official Launch Video || Sphero Connected Toys">
            <a:hlinkClick r:id="rId3"/>
          </p:cNvPr>
          <p:cNvPicPr preferRelativeResize="0"/>
          <p:nvPr/>
        </p:nvPicPr>
        <p:blipFill>
          <a:blip r:embed="rId4">
            <a:alphaModFix/>
          </a:blip>
          <a:stretch>
            <a:fillRect/>
          </a:stretch>
        </p:blipFill>
        <p:spPr>
          <a:xfrm>
            <a:off x="383025" y="1008050"/>
            <a:ext cx="4382975" cy="3287225"/>
          </a:xfrm>
          <a:prstGeom prst="rect">
            <a:avLst/>
          </a:prstGeom>
          <a:noFill/>
          <a:ln>
            <a:noFill/>
          </a:ln>
        </p:spPr>
      </p:pic>
      <p:pic>
        <p:nvPicPr>
          <p:cNvPr id="165" name="Google Shape;165;p35" descr="Meet Ollie – the app-controlled robot driven by adrenaline. Launch over the competition at floor-warping speeds. Spin, drift, and flip with app-powered tricks. Then switch up your ride with custom tires and hubcaps. Ollie is engineered for speed, programmed for tricks, and customized by you.&#10;&#10;Take connected play to the next level with innovative controls and integrated gameplay. Build your own courses and jumps, master your skills, then create custom trick combinations. Ride outside and own the streets with Nubby Tires or head indoors and hit the floors to drift like a pro.&#10;&#10;Ollie pairs instantly to your smart device via Bluetooth LE and is powered by USB charging. Protected by a durable polycarbonate shell and outfitted with glowing LED’s, Ollie is ready to take on any terrain day or night. It's time to upgrade your play.&#10;&#10;GET OLLIE: http://store.sphero.com/yt" title="WHAT IS OLLIE? || Sphero Connected Toys">
            <a:hlinkClick r:id="rId5"/>
          </p:cNvPr>
          <p:cNvPicPr preferRelativeResize="0"/>
          <p:nvPr/>
        </p:nvPicPr>
        <p:blipFill>
          <a:blip r:embed="rId6">
            <a:alphaModFix/>
          </a:blip>
          <a:stretch>
            <a:fillRect/>
          </a:stretch>
        </p:blipFill>
        <p:spPr>
          <a:xfrm>
            <a:off x="5000475" y="1240375"/>
            <a:ext cx="4073201" cy="30549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Search:  Sphero Education Google</a:t>
            </a:r>
            <a:endParaRPr/>
          </a:p>
        </p:txBody>
      </p:sp>
      <p:sp>
        <p:nvSpPr>
          <p:cNvPr id="171" name="Google Shape;171;p36"/>
          <p:cNvSpPr txBox="1"/>
          <p:nvPr/>
        </p:nvSpPr>
        <p:spPr>
          <a:xfrm>
            <a:off x="751350" y="1693200"/>
            <a:ext cx="5989800" cy="108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Add Extension</a:t>
            </a:r>
            <a:endParaRPr/>
          </a:p>
        </p:txBody>
      </p:sp>
      <p:pic>
        <p:nvPicPr>
          <p:cNvPr id="172" name="Google Shape;172;p36"/>
          <p:cNvPicPr preferRelativeResize="0"/>
          <p:nvPr/>
        </p:nvPicPr>
        <p:blipFill>
          <a:blip r:embed="rId3">
            <a:alphaModFix/>
          </a:blip>
          <a:stretch>
            <a:fillRect/>
          </a:stretch>
        </p:blipFill>
        <p:spPr>
          <a:xfrm>
            <a:off x="3145800" y="1293875"/>
            <a:ext cx="5472825" cy="3476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79" name="Google Shape;179;p37"/>
          <p:cNvPicPr preferRelativeResize="0"/>
          <p:nvPr/>
        </p:nvPicPr>
        <p:blipFill>
          <a:blip r:embed="rId3">
            <a:alphaModFix/>
          </a:blip>
          <a:stretch>
            <a:fillRect/>
          </a:stretch>
        </p:blipFill>
        <p:spPr>
          <a:xfrm>
            <a:off x="568152" y="216127"/>
            <a:ext cx="7465875" cy="4711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38"/>
          <p:cNvPicPr preferRelativeResize="0"/>
          <p:nvPr/>
        </p:nvPicPr>
        <p:blipFill>
          <a:blip r:embed="rId3">
            <a:alphaModFix/>
          </a:blip>
          <a:stretch>
            <a:fillRect/>
          </a:stretch>
        </p:blipFill>
        <p:spPr>
          <a:xfrm>
            <a:off x="1131675" y="741850"/>
            <a:ext cx="6343650" cy="39528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91" name="Google Shape;191;p39"/>
          <p:cNvPicPr preferRelativeResize="0"/>
          <p:nvPr/>
        </p:nvPicPr>
        <p:blipFill>
          <a:blip r:embed="rId3">
            <a:alphaModFix/>
          </a:blip>
          <a:stretch>
            <a:fillRect/>
          </a:stretch>
        </p:blipFill>
        <p:spPr>
          <a:xfrm>
            <a:off x="-12" y="0"/>
            <a:ext cx="5648325" cy="4419600"/>
          </a:xfrm>
          <a:prstGeom prst="rect">
            <a:avLst/>
          </a:prstGeom>
          <a:noFill/>
          <a:ln>
            <a:noFill/>
          </a:ln>
        </p:spPr>
      </p:pic>
      <p:pic>
        <p:nvPicPr>
          <p:cNvPr id="192" name="Google Shape;192;p39"/>
          <p:cNvPicPr preferRelativeResize="0"/>
          <p:nvPr/>
        </p:nvPicPr>
        <p:blipFill>
          <a:blip r:embed="rId4">
            <a:alphaModFix/>
          </a:blip>
          <a:stretch>
            <a:fillRect/>
          </a:stretch>
        </p:blipFill>
        <p:spPr>
          <a:xfrm>
            <a:off x="5648325" y="2367600"/>
            <a:ext cx="3573126" cy="2729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Daily Goals</a:t>
            </a:r>
            <a:endParaRPr/>
          </a:p>
        </p:txBody>
      </p:sp>
      <p:sp>
        <p:nvSpPr>
          <p:cNvPr id="198" name="Google Shape;198;p40"/>
          <p:cNvSpPr txBox="1">
            <a:spLocks noGrp="1"/>
          </p:cNvSpPr>
          <p:nvPr>
            <p:ph type="body" idx="1"/>
          </p:nvPr>
        </p:nvSpPr>
        <p:spPr>
          <a:xfrm>
            <a:off x="230425" y="1529375"/>
            <a:ext cx="8520600" cy="2004000"/>
          </a:xfrm>
          <a:prstGeom prst="rect">
            <a:avLst/>
          </a:prstGeom>
          <a:solidFill>
            <a:srgbClr val="B7B7B7"/>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 Continue documenting and testing design #1 *you need to be able to really maneuver your bot</a:t>
            </a:r>
            <a:endParaRPr/>
          </a:p>
          <a:p>
            <a:pPr marL="457200" lvl="0" indent="-342900" algn="l" rtl="0">
              <a:spcBef>
                <a:spcPts val="0"/>
              </a:spcBef>
              <a:spcAft>
                <a:spcPts val="0"/>
              </a:spcAft>
              <a:buSzPts val="1800"/>
              <a:buAutoNum type="arabicPeriod"/>
            </a:pPr>
            <a:r>
              <a:rPr lang="en"/>
              <a:t>PRACTICE, PRACTICE, PRACTICE driving you bot</a:t>
            </a:r>
            <a:endParaRPr/>
          </a:p>
          <a:p>
            <a:pPr marL="457200" lvl="0" indent="-342900" algn="l" rtl="0">
              <a:spcBef>
                <a:spcPts val="0"/>
              </a:spcBef>
              <a:spcAft>
                <a:spcPts val="0"/>
              </a:spcAft>
              <a:buSzPts val="1800"/>
              <a:buAutoNum type="arabicPeriod"/>
            </a:pPr>
            <a:r>
              <a:rPr lang="en"/>
              <a:t>YOU WILL TEST IN THE GYM TODAY!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05" name="Google Shape;205;p41"/>
          <p:cNvPicPr preferRelativeResize="0"/>
          <p:nvPr/>
        </p:nvPicPr>
        <p:blipFill>
          <a:blip r:embed="rId3">
            <a:alphaModFix/>
          </a:blip>
          <a:stretch>
            <a:fillRect/>
          </a:stretch>
        </p:blipFill>
        <p:spPr>
          <a:xfrm>
            <a:off x="1371075" y="304612"/>
            <a:ext cx="7016251" cy="51121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42"/>
          <p:cNvPicPr preferRelativeResize="0"/>
          <p:nvPr/>
        </p:nvPicPr>
        <p:blipFill>
          <a:blip r:embed="rId3">
            <a:alphaModFix/>
          </a:blip>
          <a:stretch>
            <a:fillRect/>
          </a:stretch>
        </p:blipFill>
        <p:spPr>
          <a:xfrm>
            <a:off x="0" y="149625"/>
            <a:ext cx="9144000" cy="4502009"/>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17" name="Google Shape;217;p43"/>
          <p:cNvPicPr preferRelativeResize="0"/>
          <p:nvPr/>
        </p:nvPicPr>
        <p:blipFill>
          <a:blip r:embed="rId3">
            <a:alphaModFix/>
          </a:blip>
          <a:stretch>
            <a:fillRect/>
          </a:stretch>
        </p:blipFill>
        <p:spPr>
          <a:xfrm>
            <a:off x="247450" y="291300"/>
            <a:ext cx="8319075" cy="4663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06" name="Google Shape;106;p2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07" name="Google Shape;107;p26"/>
          <p:cNvPicPr preferRelativeResize="0"/>
          <p:nvPr/>
        </p:nvPicPr>
        <p:blipFill>
          <a:blip r:embed="rId3">
            <a:alphaModFix/>
          </a:blip>
          <a:stretch>
            <a:fillRect/>
          </a:stretch>
        </p:blipFill>
        <p:spPr>
          <a:xfrm>
            <a:off x="41825" y="744575"/>
            <a:ext cx="9143999" cy="3052276"/>
          </a:xfrm>
          <a:prstGeom prst="rect">
            <a:avLst/>
          </a:prstGeom>
          <a:noFill/>
          <a:ln>
            <a:noFill/>
          </a:ln>
        </p:spPr>
      </p:pic>
      <p:sp>
        <p:nvSpPr>
          <p:cNvPr id="108" name="Google Shape;108;p26"/>
          <p:cNvSpPr/>
          <p:nvPr/>
        </p:nvSpPr>
        <p:spPr>
          <a:xfrm>
            <a:off x="104425" y="1166200"/>
            <a:ext cx="9039600" cy="452700"/>
          </a:xfrm>
          <a:prstGeom prst="rect">
            <a:avLst/>
          </a:prstGeom>
          <a:solidFill>
            <a:srgbClr val="FFFF00">
              <a:alpha val="234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24" name="Google Shape;224;p44"/>
          <p:cNvPicPr preferRelativeResize="0"/>
          <p:nvPr/>
        </p:nvPicPr>
        <p:blipFill>
          <a:blip r:embed="rId3">
            <a:alphaModFix/>
          </a:blip>
          <a:stretch>
            <a:fillRect/>
          </a:stretch>
        </p:blipFill>
        <p:spPr>
          <a:xfrm rot="-5400000">
            <a:off x="2412076" y="-1612687"/>
            <a:ext cx="4319850" cy="82336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45"/>
          <p:cNvPicPr preferRelativeResize="0"/>
          <p:nvPr/>
        </p:nvPicPr>
        <p:blipFill>
          <a:blip r:embed="rId3">
            <a:alphaModFix/>
          </a:blip>
          <a:stretch>
            <a:fillRect/>
          </a:stretch>
        </p:blipFill>
        <p:spPr>
          <a:xfrm>
            <a:off x="527900" y="26225"/>
            <a:ext cx="7488626" cy="50910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Daily Goals</a:t>
            </a:r>
            <a:endParaRPr/>
          </a:p>
        </p:txBody>
      </p:sp>
      <p:sp>
        <p:nvSpPr>
          <p:cNvPr id="235" name="Google Shape;235;p46"/>
          <p:cNvSpPr txBox="1">
            <a:spLocks noGrp="1"/>
          </p:cNvSpPr>
          <p:nvPr>
            <p:ph type="body" idx="1"/>
          </p:nvPr>
        </p:nvSpPr>
        <p:spPr>
          <a:xfrm>
            <a:off x="230425" y="1529375"/>
            <a:ext cx="8520600" cy="2004000"/>
          </a:xfrm>
          <a:prstGeom prst="rect">
            <a:avLst/>
          </a:prstGeom>
          <a:solidFill>
            <a:srgbClr val="B7B7B7"/>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 Continue documenting and testing design #1 (you need to be able to really maneuver your bot</a:t>
            </a:r>
            <a:endParaRPr/>
          </a:p>
          <a:p>
            <a:pPr marL="457200" lvl="0" indent="-342900" algn="l" rtl="0">
              <a:spcBef>
                <a:spcPts val="0"/>
              </a:spcBef>
              <a:spcAft>
                <a:spcPts val="0"/>
              </a:spcAft>
              <a:buSzPts val="1800"/>
              <a:buAutoNum type="arabicPeriod"/>
            </a:pPr>
            <a:r>
              <a:rPr lang="en"/>
              <a:t>PRACTICE, PRACTICE, PRACTICE driving you bot</a:t>
            </a:r>
            <a:endParaRPr/>
          </a:p>
          <a:p>
            <a:pPr marL="457200" lvl="0" indent="-342900" algn="l" rtl="0">
              <a:spcBef>
                <a:spcPts val="0"/>
              </a:spcBef>
              <a:spcAft>
                <a:spcPts val="0"/>
              </a:spcAft>
              <a:buSzPts val="1800"/>
              <a:buAutoNum type="arabicPeriod"/>
            </a:pPr>
            <a:r>
              <a:rPr lang="en"/>
              <a:t>We will start design two tomorrow</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a:t>Driving School</a:t>
            </a:r>
            <a:endParaRPr sz="6000"/>
          </a:p>
        </p:txBody>
      </p:sp>
      <p:pic>
        <p:nvPicPr>
          <p:cNvPr id="241" name="Google Shape;241;p47"/>
          <p:cNvPicPr preferRelativeResize="0"/>
          <p:nvPr/>
        </p:nvPicPr>
        <p:blipFill>
          <a:blip r:embed="rId3">
            <a:alphaModFix/>
          </a:blip>
          <a:stretch>
            <a:fillRect/>
          </a:stretch>
        </p:blipFill>
        <p:spPr>
          <a:xfrm>
            <a:off x="438275" y="1711600"/>
            <a:ext cx="3573126" cy="2729225"/>
          </a:xfrm>
          <a:prstGeom prst="rect">
            <a:avLst/>
          </a:prstGeom>
          <a:noFill/>
          <a:ln>
            <a:noFill/>
          </a:ln>
        </p:spPr>
      </p:pic>
      <p:pic>
        <p:nvPicPr>
          <p:cNvPr id="242" name="Google Shape;242;p47" descr="Meet Ollie – the app-controlled robot driven by adrenaline. Launch over the competition at floor-warping speeds. Spin, drift, and flip with app-powered tricks. Then switch up your ride with custom tires and hubcaps. Ollie is engineered for speed, programmed for tricks, and customized by you.&#10;&#10;Take connected play to the next level with innovative controls and integrated gameplay. Build your own courses and jumps, master your skills, then create custom trick combinations. Ride outside and own the streets with Nubby Tires or head indoors and hit the floors to drift like a pro.&#10;&#10;Ollie pairs instantly to your smart device via Bluetooth LE and is powered by USB charging. Protected by a durable polycarbonate shell and outfitted with glowing LED’s, Ollie is ready to take on any terrain day or night. It's time to upgrade your play.&#10;&#10;GET OLLIE: http://store.sphero.com/yt" title="WHAT IS OLLIE? || Sphero Connected Toys">
            <a:hlinkClick r:id="rId4"/>
          </p:cNvPr>
          <p:cNvPicPr preferRelativeResize="0"/>
          <p:nvPr/>
        </p:nvPicPr>
        <p:blipFill>
          <a:blip r:embed="rId5">
            <a:alphaModFix/>
          </a:blip>
          <a:stretch>
            <a:fillRect/>
          </a:stretch>
        </p:blipFill>
        <p:spPr>
          <a:xfrm>
            <a:off x="4759100" y="1711600"/>
            <a:ext cx="4073201" cy="30549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48"/>
          <p:cNvPicPr preferRelativeResize="0"/>
          <p:nvPr/>
        </p:nvPicPr>
        <p:blipFill>
          <a:blip r:embed="rId3">
            <a:alphaModFix/>
          </a:blip>
          <a:stretch>
            <a:fillRect/>
          </a:stretch>
        </p:blipFill>
        <p:spPr>
          <a:xfrm>
            <a:off x="1203300" y="0"/>
            <a:ext cx="6174156" cy="514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Daily Goals</a:t>
            </a:r>
            <a:endParaRPr/>
          </a:p>
        </p:txBody>
      </p:sp>
      <p:sp>
        <p:nvSpPr>
          <p:cNvPr id="253" name="Google Shape;253;p49"/>
          <p:cNvSpPr txBox="1">
            <a:spLocks noGrp="1"/>
          </p:cNvSpPr>
          <p:nvPr>
            <p:ph type="body" idx="1"/>
          </p:nvPr>
        </p:nvSpPr>
        <p:spPr>
          <a:xfrm>
            <a:off x="230425" y="1529375"/>
            <a:ext cx="8520600" cy="2004000"/>
          </a:xfrm>
          <a:prstGeom prst="rect">
            <a:avLst/>
          </a:prstGeom>
          <a:solidFill>
            <a:srgbClr val="B7B7B7"/>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 Document Design #2</a:t>
            </a:r>
            <a:endParaRPr/>
          </a:p>
          <a:p>
            <a:pPr marL="457200" lvl="0" indent="-342900" algn="l" rtl="0">
              <a:spcBef>
                <a:spcPts val="0"/>
              </a:spcBef>
              <a:spcAft>
                <a:spcPts val="0"/>
              </a:spcAft>
              <a:buSzPts val="1800"/>
              <a:buAutoNum type="arabicPeriod"/>
            </a:pPr>
            <a:r>
              <a:rPr lang="en"/>
              <a:t>Build and Test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0"/>
          <p:cNvSpPr txBox="1">
            <a:spLocks noGrp="1"/>
          </p:cNvSpPr>
          <p:nvPr>
            <p:ph type="title"/>
          </p:nvPr>
        </p:nvSpPr>
        <p:spPr>
          <a:xfrm>
            <a:off x="311700" y="11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Daily Goals</a:t>
            </a:r>
            <a:endParaRPr/>
          </a:p>
        </p:txBody>
      </p:sp>
      <p:sp>
        <p:nvSpPr>
          <p:cNvPr id="259" name="Google Shape;259;p50"/>
          <p:cNvSpPr txBox="1">
            <a:spLocks noGrp="1"/>
          </p:cNvSpPr>
          <p:nvPr>
            <p:ph type="body" idx="1"/>
          </p:nvPr>
        </p:nvSpPr>
        <p:spPr>
          <a:xfrm>
            <a:off x="311700" y="755575"/>
            <a:ext cx="6539100" cy="572700"/>
          </a:xfrm>
          <a:prstGeom prst="rect">
            <a:avLst/>
          </a:prstGeom>
          <a:solidFill>
            <a:srgbClr val="B7B7B7"/>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solidFill>
                  <a:srgbClr val="000000"/>
                </a:solidFill>
              </a:rPr>
              <a:t>Continue Documenting, Designing, Building and Testing</a:t>
            </a:r>
            <a:endParaRPr>
              <a:solidFill>
                <a:srgbClr val="000000"/>
              </a:solidFill>
            </a:endParaRPr>
          </a:p>
        </p:txBody>
      </p:sp>
      <p:pic>
        <p:nvPicPr>
          <p:cNvPr id="260" name="Google Shape;260;p50"/>
          <p:cNvPicPr preferRelativeResize="0"/>
          <p:nvPr/>
        </p:nvPicPr>
        <p:blipFill>
          <a:blip r:embed="rId3">
            <a:alphaModFix/>
          </a:blip>
          <a:stretch>
            <a:fillRect/>
          </a:stretch>
        </p:blipFill>
        <p:spPr>
          <a:xfrm>
            <a:off x="79975" y="1922624"/>
            <a:ext cx="3999825" cy="2914325"/>
          </a:xfrm>
          <a:prstGeom prst="rect">
            <a:avLst/>
          </a:prstGeom>
          <a:noFill/>
          <a:ln w="9525" cap="flat" cmpd="sng">
            <a:solidFill>
              <a:schemeClr val="dk2"/>
            </a:solidFill>
            <a:prstDash val="solid"/>
            <a:round/>
            <a:headEnd type="none" w="sm" len="sm"/>
            <a:tailEnd type="none" w="sm" len="sm"/>
          </a:ln>
        </p:spPr>
      </p:pic>
      <p:pic>
        <p:nvPicPr>
          <p:cNvPr id="261" name="Google Shape;261;p50"/>
          <p:cNvPicPr preferRelativeResize="0"/>
          <p:nvPr/>
        </p:nvPicPr>
        <p:blipFill>
          <a:blip r:embed="rId4">
            <a:alphaModFix/>
          </a:blip>
          <a:stretch>
            <a:fillRect/>
          </a:stretch>
        </p:blipFill>
        <p:spPr>
          <a:xfrm>
            <a:off x="4354670" y="1769350"/>
            <a:ext cx="4561755" cy="3220876"/>
          </a:xfrm>
          <a:prstGeom prst="rect">
            <a:avLst/>
          </a:prstGeom>
          <a:noFill/>
          <a:ln w="19050" cap="flat" cmpd="sng">
            <a:solidFill>
              <a:schemeClr val="dk2"/>
            </a:solidFill>
            <a:prstDash val="solid"/>
            <a:round/>
            <a:headEnd type="none" w="sm" len="sm"/>
            <a:tailEnd type="none" w="sm" len="sm"/>
          </a:ln>
        </p:spPr>
      </p:pic>
      <p:pic>
        <p:nvPicPr>
          <p:cNvPr id="262" name="Google Shape;262;p50"/>
          <p:cNvPicPr preferRelativeResize="0"/>
          <p:nvPr/>
        </p:nvPicPr>
        <p:blipFill>
          <a:blip r:embed="rId5">
            <a:alphaModFix/>
          </a:blip>
          <a:stretch>
            <a:fillRect/>
          </a:stretch>
        </p:blipFill>
        <p:spPr>
          <a:xfrm>
            <a:off x="7260399" y="59575"/>
            <a:ext cx="1883600" cy="15565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68" name="Google Shape;268;p5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269" name="Google Shape;269;p51"/>
          <p:cNvPicPr preferRelativeResize="0"/>
          <p:nvPr/>
        </p:nvPicPr>
        <p:blipFill>
          <a:blip r:embed="rId3">
            <a:alphaModFix/>
          </a:blip>
          <a:stretch>
            <a:fillRect/>
          </a:stretch>
        </p:blipFill>
        <p:spPr>
          <a:xfrm>
            <a:off x="-29788" y="174625"/>
            <a:ext cx="9203575" cy="47942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52"/>
          <p:cNvPicPr preferRelativeResize="0"/>
          <p:nvPr/>
        </p:nvPicPr>
        <p:blipFill>
          <a:blip r:embed="rId3">
            <a:alphaModFix/>
          </a:blip>
          <a:stretch>
            <a:fillRect/>
          </a:stretch>
        </p:blipFill>
        <p:spPr>
          <a:xfrm>
            <a:off x="781475" y="0"/>
            <a:ext cx="7284793" cy="5143499"/>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53"/>
          <p:cNvPicPr preferRelativeResize="0"/>
          <p:nvPr/>
        </p:nvPicPr>
        <p:blipFill>
          <a:blip r:embed="rId3">
            <a:alphaModFix/>
          </a:blip>
          <a:stretch>
            <a:fillRect/>
          </a:stretch>
        </p:blipFill>
        <p:spPr>
          <a:xfrm>
            <a:off x="1166300" y="0"/>
            <a:ext cx="6282750" cy="5219050"/>
          </a:xfrm>
          <a:prstGeom prst="rect">
            <a:avLst/>
          </a:prstGeom>
          <a:noFill/>
          <a:ln>
            <a:noFill/>
          </a:ln>
        </p:spPr>
      </p:pic>
      <p:sp>
        <p:nvSpPr>
          <p:cNvPr id="280" name="Google Shape;280;p53"/>
          <p:cNvSpPr/>
          <p:nvPr/>
        </p:nvSpPr>
        <p:spPr>
          <a:xfrm>
            <a:off x="1166300" y="24150"/>
            <a:ext cx="6207900" cy="5143500"/>
          </a:xfrm>
          <a:prstGeom prst="rect">
            <a:avLst/>
          </a:prstGeom>
          <a:solidFill>
            <a:srgbClr val="C9DAF8">
              <a:alpha val="3845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14" name="Google Shape;114;p2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15" name="Google Shape;115;p27"/>
          <p:cNvPicPr preferRelativeResize="0"/>
          <p:nvPr/>
        </p:nvPicPr>
        <p:blipFill>
          <a:blip r:embed="rId3">
            <a:alphaModFix/>
          </a:blip>
          <a:stretch>
            <a:fillRect/>
          </a:stretch>
        </p:blipFill>
        <p:spPr>
          <a:xfrm>
            <a:off x="938700" y="47098"/>
            <a:ext cx="7024199" cy="5049300"/>
          </a:xfrm>
          <a:prstGeom prst="rect">
            <a:avLst/>
          </a:prstGeom>
          <a:noFill/>
          <a:ln>
            <a:noFill/>
          </a:ln>
        </p:spPr>
      </p:pic>
      <p:sp>
        <p:nvSpPr>
          <p:cNvPr id="116" name="Google Shape;116;p27"/>
          <p:cNvSpPr/>
          <p:nvPr/>
        </p:nvSpPr>
        <p:spPr>
          <a:xfrm rot="10800000">
            <a:off x="704925" y="1931875"/>
            <a:ext cx="2005800" cy="14028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p5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87" name="Google Shape;287;p54"/>
          <p:cNvPicPr preferRelativeResize="0"/>
          <p:nvPr/>
        </p:nvPicPr>
        <p:blipFill>
          <a:blip r:embed="rId3">
            <a:alphaModFix/>
          </a:blip>
          <a:stretch>
            <a:fillRect/>
          </a:stretch>
        </p:blipFill>
        <p:spPr>
          <a:xfrm>
            <a:off x="1247250" y="-15975"/>
            <a:ext cx="6383375" cy="51754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93" name="Google Shape;293;p5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294" name="Google Shape;294;p55"/>
          <p:cNvPicPr preferRelativeResize="0"/>
          <p:nvPr/>
        </p:nvPicPr>
        <p:blipFill>
          <a:blip r:embed="rId3">
            <a:alphaModFix/>
          </a:blip>
          <a:stretch>
            <a:fillRect/>
          </a:stretch>
        </p:blipFill>
        <p:spPr>
          <a:xfrm>
            <a:off x="847475" y="47098"/>
            <a:ext cx="7024199" cy="50493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56"/>
          <p:cNvPicPr preferRelativeResize="0"/>
          <p:nvPr/>
        </p:nvPicPr>
        <p:blipFill>
          <a:blip r:embed="rId3">
            <a:alphaModFix/>
          </a:blip>
          <a:stretch>
            <a:fillRect/>
          </a:stretch>
        </p:blipFill>
        <p:spPr>
          <a:xfrm>
            <a:off x="-19838" y="1006932"/>
            <a:ext cx="9183675" cy="235986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57"/>
          <p:cNvPicPr preferRelativeResize="0"/>
          <p:nvPr/>
        </p:nvPicPr>
        <p:blipFill>
          <a:blip r:embed="rId3">
            <a:alphaModFix/>
          </a:blip>
          <a:stretch>
            <a:fillRect/>
          </a:stretch>
        </p:blipFill>
        <p:spPr>
          <a:xfrm>
            <a:off x="0" y="1133952"/>
            <a:ext cx="9097774" cy="233779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310" name="Google Shape;310;p58"/>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311" name="Google Shape;311;p58"/>
          <p:cNvPicPr preferRelativeResize="0"/>
          <p:nvPr/>
        </p:nvPicPr>
        <p:blipFill>
          <a:blip r:embed="rId3">
            <a:alphaModFix/>
          </a:blip>
          <a:stretch>
            <a:fillRect/>
          </a:stretch>
        </p:blipFill>
        <p:spPr>
          <a:xfrm>
            <a:off x="1277076" y="1"/>
            <a:ext cx="6343995" cy="51435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317" name="Google Shape;317;p5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318" name="Google Shape;318;p59"/>
          <p:cNvPicPr preferRelativeResize="0"/>
          <p:nvPr/>
        </p:nvPicPr>
        <p:blipFill>
          <a:blip r:embed="rId3">
            <a:alphaModFix/>
          </a:blip>
          <a:stretch>
            <a:fillRect/>
          </a:stretch>
        </p:blipFill>
        <p:spPr>
          <a:xfrm>
            <a:off x="1183775" y="180975"/>
            <a:ext cx="6631500" cy="488839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0"/>
          <p:cNvSpPr txBox="1">
            <a:spLocks noGrp="1"/>
          </p:cNvSpPr>
          <p:nvPr>
            <p:ph type="ctrTitle"/>
          </p:nvPr>
        </p:nvSpPr>
        <p:spPr>
          <a:xfrm>
            <a:off x="311700" y="106125"/>
            <a:ext cx="8520600" cy="94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Plastic Bot Testing</a:t>
            </a:r>
            <a:endParaRPr/>
          </a:p>
        </p:txBody>
      </p:sp>
      <p:sp>
        <p:nvSpPr>
          <p:cNvPr id="324" name="Google Shape;324;p60"/>
          <p:cNvSpPr txBox="1">
            <a:spLocks noGrp="1"/>
          </p:cNvSpPr>
          <p:nvPr>
            <p:ph type="subTitle" idx="1"/>
          </p:nvPr>
        </p:nvSpPr>
        <p:spPr>
          <a:xfrm>
            <a:off x="197900" y="1067650"/>
            <a:ext cx="8520600" cy="3201000"/>
          </a:xfrm>
          <a:prstGeom prst="rect">
            <a:avLst/>
          </a:prstGeom>
          <a:solidFill>
            <a:srgbClr val="CCCCCC"/>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t>Pilot: </a:t>
            </a:r>
            <a:r>
              <a:rPr lang="en"/>
              <a:t> Person in charge of driving your bot</a:t>
            </a:r>
            <a:endParaRPr/>
          </a:p>
          <a:p>
            <a:pPr marL="0" lvl="0" indent="0" algn="l" rtl="0">
              <a:spcBef>
                <a:spcPts val="0"/>
              </a:spcBef>
              <a:spcAft>
                <a:spcPts val="0"/>
              </a:spcAft>
              <a:buNone/>
            </a:pPr>
            <a:endParaRPr b="1"/>
          </a:p>
          <a:p>
            <a:pPr marL="0" lvl="0" indent="0" algn="l" rtl="0">
              <a:spcBef>
                <a:spcPts val="0"/>
              </a:spcBef>
              <a:spcAft>
                <a:spcPts val="0"/>
              </a:spcAft>
              <a:buNone/>
            </a:pPr>
            <a:r>
              <a:rPr lang="en" b="1"/>
              <a:t>Runner: </a:t>
            </a:r>
            <a:r>
              <a:rPr lang="en"/>
              <a:t> Person in charge of getting your bot if it gets stuck and returning your bot to the starting line</a:t>
            </a:r>
            <a:endParaRPr/>
          </a:p>
          <a:p>
            <a:pPr marL="0" lvl="0" indent="0" algn="l" rtl="0">
              <a:spcBef>
                <a:spcPts val="0"/>
              </a:spcBef>
              <a:spcAft>
                <a:spcPts val="0"/>
              </a:spcAft>
              <a:buNone/>
            </a:pPr>
            <a:endParaRPr b="1"/>
          </a:p>
          <a:p>
            <a:pPr marL="0" lvl="0" indent="0" algn="l" rtl="0">
              <a:spcBef>
                <a:spcPts val="0"/>
              </a:spcBef>
              <a:spcAft>
                <a:spcPts val="0"/>
              </a:spcAft>
              <a:buNone/>
            </a:pPr>
            <a:r>
              <a:rPr lang="en" b="1"/>
              <a:t>Plastic Data Recorder: </a:t>
            </a:r>
            <a:r>
              <a:rPr lang="en"/>
              <a:t> Person in charge of adding up all the plastic that has been collected by your bot</a:t>
            </a:r>
            <a:endParaRPr/>
          </a:p>
        </p:txBody>
      </p:sp>
      <p:pic>
        <p:nvPicPr>
          <p:cNvPr id="325" name="Google Shape;325;p60"/>
          <p:cNvPicPr preferRelativeResize="0"/>
          <p:nvPr/>
        </p:nvPicPr>
        <p:blipFill>
          <a:blip r:embed="rId3">
            <a:alphaModFix/>
          </a:blip>
          <a:stretch>
            <a:fillRect/>
          </a:stretch>
        </p:blipFill>
        <p:spPr>
          <a:xfrm>
            <a:off x="7734202" y="-21926"/>
            <a:ext cx="1478097" cy="1089575"/>
          </a:xfrm>
          <a:prstGeom prst="rect">
            <a:avLst/>
          </a:prstGeom>
          <a:noFill/>
          <a:ln>
            <a:noFill/>
          </a:ln>
        </p:spPr>
      </p:pic>
      <p:sp>
        <p:nvSpPr>
          <p:cNvPr id="326" name="Google Shape;326;p60"/>
          <p:cNvSpPr txBox="1"/>
          <p:nvPr/>
        </p:nvSpPr>
        <p:spPr>
          <a:xfrm>
            <a:off x="1158300" y="4505675"/>
            <a:ext cx="5949600" cy="52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*you may rotate roles but make sure you do not lose any time!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61"/>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 of using a google slideshow.  </a:t>
            </a:r>
            <a:endParaRPr/>
          </a:p>
        </p:txBody>
      </p:sp>
      <p:pic>
        <p:nvPicPr>
          <p:cNvPr id="332" name="Google Shape;332;p61"/>
          <p:cNvPicPr preferRelativeResize="0"/>
          <p:nvPr/>
        </p:nvPicPr>
        <p:blipFill>
          <a:blip r:embed="rId3">
            <a:alphaModFix/>
          </a:blip>
          <a:stretch>
            <a:fillRect/>
          </a:stretch>
        </p:blipFill>
        <p:spPr>
          <a:xfrm>
            <a:off x="0" y="475624"/>
            <a:ext cx="6517525" cy="2952051"/>
          </a:xfrm>
          <a:prstGeom prst="rect">
            <a:avLst/>
          </a:prstGeom>
          <a:noFill/>
          <a:ln w="19050" cap="flat" cmpd="sng">
            <a:solidFill>
              <a:schemeClr val="dk2"/>
            </a:solidFill>
            <a:prstDash val="solid"/>
            <a:round/>
            <a:headEnd type="none" w="sm" len="sm"/>
            <a:tailEnd type="none" w="sm" len="sm"/>
          </a:ln>
        </p:spPr>
      </p:pic>
      <p:pic>
        <p:nvPicPr>
          <p:cNvPr id="333" name="Google Shape;333;p61"/>
          <p:cNvPicPr preferRelativeResize="0"/>
          <p:nvPr/>
        </p:nvPicPr>
        <p:blipFill>
          <a:blip r:embed="rId4">
            <a:alphaModFix/>
          </a:blip>
          <a:stretch>
            <a:fillRect/>
          </a:stretch>
        </p:blipFill>
        <p:spPr>
          <a:xfrm>
            <a:off x="3979421" y="2261950"/>
            <a:ext cx="5064775" cy="2837050"/>
          </a:xfrm>
          <a:prstGeom prst="rect">
            <a:avLst/>
          </a:prstGeom>
          <a:noFill/>
          <a:ln w="19050" cap="flat" cmpd="sng">
            <a:solidFill>
              <a:schemeClr val="dk2"/>
            </a:solidFill>
            <a:prstDash val="solid"/>
            <a:round/>
            <a:headEnd type="none" w="sm" len="sm"/>
            <a:tailEnd type="none" w="sm" len="sm"/>
          </a:ln>
        </p:spPr>
      </p:pic>
      <p:sp>
        <p:nvSpPr>
          <p:cNvPr id="334" name="Google Shape;334;p61"/>
          <p:cNvSpPr txBox="1"/>
          <p:nvPr/>
        </p:nvSpPr>
        <p:spPr>
          <a:xfrm>
            <a:off x="6557050" y="82375"/>
            <a:ext cx="2422800" cy="1322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Google slide show that I shared with all the students.  I actually shared a folder and dropped photos in the folder for them to access.  </a:t>
            </a:r>
            <a:endParaRPr/>
          </a:p>
        </p:txBody>
      </p:sp>
      <p:cxnSp>
        <p:nvCxnSpPr>
          <p:cNvPr id="335" name="Google Shape;335;p61"/>
          <p:cNvCxnSpPr/>
          <p:nvPr/>
        </p:nvCxnSpPr>
        <p:spPr>
          <a:xfrm flipH="1">
            <a:off x="3611275" y="1085525"/>
            <a:ext cx="3146400" cy="556200"/>
          </a:xfrm>
          <a:prstGeom prst="straightConnector1">
            <a:avLst/>
          </a:prstGeom>
          <a:noFill/>
          <a:ln w="9525" cap="flat" cmpd="sng">
            <a:solidFill>
              <a:schemeClr val="dk2"/>
            </a:solidFill>
            <a:prstDash val="solid"/>
            <a:round/>
            <a:headEnd type="none" w="med" len="med"/>
            <a:tailEnd type="triangle" w="med" len="med"/>
          </a:ln>
        </p:spPr>
      </p:cxnSp>
      <p:sp>
        <p:nvSpPr>
          <p:cNvPr id="336" name="Google Shape;336;p61"/>
          <p:cNvSpPr txBox="1"/>
          <p:nvPr/>
        </p:nvSpPr>
        <p:spPr>
          <a:xfrm>
            <a:off x="72975" y="3584000"/>
            <a:ext cx="3146400" cy="1322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This is an example of one team’s slide.  I made a template of what I wanted and the students pasted photos and recorded evidence</a:t>
            </a:r>
            <a:endParaRPr/>
          </a:p>
        </p:txBody>
      </p:sp>
      <p:cxnSp>
        <p:nvCxnSpPr>
          <p:cNvPr id="337" name="Google Shape;337;p61"/>
          <p:cNvCxnSpPr>
            <a:stCxn id="336" idx="3"/>
          </p:cNvCxnSpPr>
          <p:nvPr/>
        </p:nvCxnSpPr>
        <p:spPr>
          <a:xfrm>
            <a:off x="3219375" y="4245200"/>
            <a:ext cx="857100" cy="141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8"/>
          <p:cNvSpPr txBox="1">
            <a:spLocks noGrp="1"/>
          </p:cNvSpPr>
          <p:nvPr>
            <p:ph type="ctrTitle"/>
          </p:nvPr>
        </p:nvSpPr>
        <p:spPr>
          <a:xfrm>
            <a:off x="311700" y="0"/>
            <a:ext cx="8520600" cy="926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Plastic Bots</a:t>
            </a:r>
            <a:endParaRPr/>
          </a:p>
        </p:txBody>
      </p:sp>
      <p:pic>
        <p:nvPicPr>
          <p:cNvPr id="122" name="Google Shape;122;p28" descr="United Nations - Plastic - both a wonderful invention and a scourge on our planet.   Over 300 million tons will be produced this year.&#10;Most is never recycled and remains on our land and in our seas for ever.  Our story shows the damage to all creatures who depend on the ocean for their food – from birds… to us.&#10;&#10;21st Century: Episode #126&#10;&#10;This is an adaptation from the original documentary “A Plastic Ocean” by the Plastic Oceans Foundation&#10;&#10;Script: http://www.un.org/webcast/pdfs/21stcshow126plasticocean.pdf" title="Plastic Ocean">
            <a:hlinkClick r:id="rId3"/>
          </p:cNvPr>
          <p:cNvPicPr preferRelativeResize="0"/>
          <p:nvPr/>
        </p:nvPicPr>
        <p:blipFill>
          <a:blip r:embed="rId4">
            <a:alphaModFix/>
          </a:blip>
          <a:stretch>
            <a:fillRect/>
          </a:stretch>
        </p:blipFill>
        <p:spPr>
          <a:xfrm>
            <a:off x="0" y="0"/>
            <a:ext cx="2347075" cy="1760300"/>
          </a:xfrm>
          <a:prstGeom prst="rect">
            <a:avLst/>
          </a:prstGeom>
          <a:noFill/>
          <a:ln>
            <a:noFill/>
          </a:ln>
        </p:spPr>
      </p:pic>
      <p:pic>
        <p:nvPicPr>
          <p:cNvPr id="123" name="Google Shape;123;p28" descr="In light of the sheer physical enormity of the Great Pacific Garbage Patch and the complexity of its causes, what can we possibility do about it?&#10;&#10;Perhaps help protect some vulnerable populations of wildlife from marine garbage in coastal regions, according to the Coastal Observation and Seabird Survey Team (COASST) — a citizen science group that monitors marine resources and ecosystem health at more than 350 beaches from northern California to Alaska. Although COASST, which receives funding from the National Science Foundation, has long focused on collecting data on beach-cast seabird carcasses as an indicator of coastal health, the group will soon also focus on collecting data on beached marine debris. Resulting data could be used to help support efforts to reduce the impacts of marine debris on coastal wildlife." title="The Great Pacific Garbage Patch explained">
            <a:hlinkClick r:id="rId5"/>
          </p:cNvPr>
          <p:cNvPicPr preferRelativeResize="0"/>
          <p:nvPr/>
        </p:nvPicPr>
        <p:blipFill>
          <a:blip r:embed="rId6">
            <a:alphaModFix/>
          </a:blip>
          <a:stretch>
            <a:fillRect/>
          </a:stretch>
        </p:blipFill>
        <p:spPr>
          <a:xfrm>
            <a:off x="6649175" y="0"/>
            <a:ext cx="2494825" cy="1871100"/>
          </a:xfrm>
          <a:prstGeom prst="rect">
            <a:avLst/>
          </a:prstGeom>
          <a:noFill/>
          <a:ln>
            <a:noFill/>
          </a:ln>
        </p:spPr>
      </p:pic>
      <p:pic>
        <p:nvPicPr>
          <p:cNvPr id="124" name="Google Shape;124;p28"/>
          <p:cNvPicPr preferRelativeResize="0"/>
          <p:nvPr/>
        </p:nvPicPr>
        <p:blipFill>
          <a:blip r:embed="rId7">
            <a:alphaModFix/>
          </a:blip>
          <a:stretch>
            <a:fillRect/>
          </a:stretch>
        </p:blipFill>
        <p:spPr>
          <a:xfrm>
            <a:off x="289756" y="1760300"/>
            <a:ext cx="8564494" cy="3272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30" name="Google Shape;130;p29"/>
          <p:cNvPicPr preferRelativeResize="0"/>
          <p:nvPr/>
        </p:nvPicPr>
        <p:blipFill>
          <a:blip r:embed="rId3">
            <a:alphaModFix/>
          </a:blip>
          <a:stretch>
            <a:fillRect/>
          </a:stretch>
        </p:blipFill>
        <p:spPr>
          <a:xfrm>
            <a:off x="-401189" y="870650"/>
            <a:ext cx="9946374" cy="3800400"/>
          </a:xfrm>
          <a:prstGeom prst="rect">
            <a:avLst/>
          </a:prstGeom>
          <a:noFill/>
          <a:ln>
            <a:noFill/>
          </a:ln>
        </p:spPr>
      </p:pic>
      <p:sp>
        <p:nvSpPr>
          <p:cNvPr id="131" name="Google Shape;131;p29"/>
          <p:cNvSpPr txBox="1"/>
          <p:nvPr/>
        </p:nvSpPr>
        <p:spPr>
          <a:xfrm>
            <a:off x="455425" y="1379625"/>
            <a:ext cx="8376900" cy="52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t>Over 1.8 Trillion pieces of plastic are currently polluting the world’s oceans</a:t>
            </a:r>
            <a:endParaRPr sz="1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30"/>
          <p:cNvPicPr preferRelativeResize="0"/>
          <p:nvPr/>
        </p:nvPicPr>
        <p:blipFill>
          <a:blip r:embed="rId3">
            <a:alphaModFix/>
          </a:blip>
          <a:stretch>
            <a:fillRect/>
          </a:stretch>
        </p:blipFill>
        <p:spPr>
          <a:xfrm>
            <a:off x="939675" y="54925"/>
            <a:ext cx="669568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31"/>
          <p:cNvPicPr preferRelativeResize="0"/>
          <p:nvPr/>
        </p:nvPicPr>
        <p:blipFill>
          <a:blip r:embed="rId3">
            <a:alphaModFix/>
          </a:blip>
          <a:stretch>
            <a:fillRect/>
          </a:stretch>
        </p:blipFill>
        <p:spPr>
          <a:xfrm>
            <a:off x="847475" y="47098"/>
            <a:ext cx="7024199" cy="5049300"/>
          </a:xfrm>
          <a:prstGeom prst="rect">
            <a:avLst/>
          </a:prstGeom>
          <a:noFill/>
          <a:ln>
            <a:noFill/>
          </a:ln>
        </p:spPr>
      </p:pic>
      <p:sp>
        <p:nvSpPr>
          <p:cNvPr id="142" name="Google Shape;142;p31"/>
          <p:cNvSpPr/>
          <p:nvPr/>
        </p:nvSpPr>
        <p:spPr>
          <a:xfrm>
            <a:off x="2535275" y="2134300"/>
            <a:ext cx="2033700" cy="12129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10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2"/>
          <p:cNvSpPr txBox="1">
            <a:spLocks noGrp="1"/>
          </p:cNvSpPr>
          <p:nvPr>
            <p:ph type="title"/>
          </p:nvPr>
        </p:nvSpPr>
        <p:spPr>
          <a:xfrm>
            <a:off x="2582500" y="2387525"/>
            <a:ext cx="4430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Day Three- Day Five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33"/>
          <p:cNvPicPr preferRelativeResize="0"/>
          <p:nvPr/>
        </p:nvPicPr>
        <p:blipFill>
          <a:blip r:embed="rId3">
            <a:alphaModFix/>
          </a:blip>
          <a:stretch>
            <a:fillRect/>
          </a:stretch>
        </p:blipFill>
        <p:spPr>
          <a:xfrm>
            <a:off x="847475" y="47098"/>
            <a:ext cx="7024199" cy="5049300"/>
          </a:xfrm>
          <a:prstGeom prst="rect">
            <a:avLst/>
          </a:prstGeom>
          <a:noFill/>
          <a:ln>
            <a:noFill/>
          </a:ln>
        </p:spPr>
      </p:pic>
      <p:sp>
        <p:nvSpPr>
          <p:cNvPr id="153" name="Google Shape;153;p33"/>
          <p:cNvSpPr/>
          <p:nvPr/>
        </p:nvSpPr>
        <p:spPr>
          <a:xfrm>
            <a:off x="4432175" y="1149375"/>
            <a:ext cx="3921600" cy="32922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10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492</Words>
  <Application>Microsoft Office PowerPoint</Application>
  <PresentationFormat>On-screen Show (16:9)</PresentationFormat>
  <Paragraphs>37</Paragraphs>
  <Slides>37</Slides>
  <Notes>37</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37</vt:i4>
      </vt:variant>
    </vt:vector>
  </HeadingPairs>
  <TitlesOfParts>
    <vt:vector size="40" baseType="lpstr">
      <vt:lpstr>Arial</vt:lpstr>
      <vt:lpstr>Simple Light</vt:lpstr>
      <vt:lpstr>Simple Light</vt:lpstr>
      <vt:lpstr>Day One</vt:lpstr>
      <vt:lpstr>PowerPoint Presentation</vt:lpstr>
      <vt:lpstr>PowerPoint Presentation</vt:lpstr>
      <vt:lpstr>Plastic Bots</vt:lpstr>
      <vt:lpstr>PowerPoint Presentation</vt:lpstr>
      <vt:lpstr>PowerPoint Presentation</vt:lpstr>
      <vt:lpstr>PowerPoint Presentation</vt:lpstr>
      <vt:lpstr>Day Three- Day Five</vt:lpstr>
      <vt:lpstr>PowerPoint Presentation</vt:lpstr>
      <vt:lpstr>PowerPoint Presentation</vt:lpstr>
      <vt:lpstr>Ollie Driving School</vt:lpstr>
      <vt:lpstr>Search:  Sphero Education Google</vt:lpstr>
      <vt:lpstr>PowerPoint Presentation</vt:lpstr>
      <vt:lpstr>PowerPoint Presentation</vt:lpstr>
      <vt:lpstr>PowerPoint Presentation</vt:lpstr>
      <vt:lpstr>Daily Goals</vt:lpstr>
      <vt:lpstr>PowerPoint Presentation</vt:lpstr>
      <vt:lpstr>PowerPoint Presentation</vt:lpstr>
      <vt:lpstr>PowerPoint Presentation</vt:lpstr>
      <vt:lpstr>PowerPoint Presentation</vt:lpstr>
      <vt:lpstr>PowerPoint Presentation</vt:lpstr>
      <vt:lpstr>Daily Goals</vt:lpstr>
      <vt:lpstr>Driving School</vt:lpstr>
      <vt:lpstr>PowerPoint Presentation</vt:lpstr>
      <vt:lpstr>Daily Goals</vt:lpstr>
      <vt:lpstr>Daily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Plastic Bot Testing</vt:lpstr>
      <vt:lpstr>Example of using a google slideshow.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One</dc:title>
  <dc:creator>Dorothy Stradford</dc:creator>
  <cp:lastModifiedBy>Dorothy Stradford</cp:lastModifiedBy>
  <cp:revision>1</cp:revision>
  <dcterms:modified xsi:type="dcterms:W3CDTF">2020-02-19T18:27:51Z</dcterms:modified>
</cp:coreProperties>
</file>