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7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/>
    <p:restoredTop sz="94674"/>
  </p:normalViewPr>
  <p:slideViewPr>
    <p:cSldViewPr snapToGrid="0" snapToObjects="1" showGuides="1">
      <p:cViewPr varScale="1">
        <p:scale>
          <a:sx n="119" d="100"/>
          <a:sy n="119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F67A2-82CE-3A49-957D-88462F0F634B}" type="datetimeFigureOut">
              <a:rPr lang="en-US" smtClean="0"/>
              <a:t>1/24/24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304DB-E633-9B4D-8DC7-4392F7959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38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304DB-E633-9B4D-8DC7-4392F79599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24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304DB-E633-9B4D-8DC7-4392F79599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06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304DB-E633-9B4D-8DC7-4392F79599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08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226B2-52A2-B745-86F3-17F89869B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45E4C9-7E34-594B-AF4E-8F456F04D4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99D3F-CDFE-4E41-9F30-0F6EEFB3A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C106-4E43-B746-87F4-0C2AAB746C01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44DCF-C3F9-8844-8611-EA73814EB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B6BD1-E700-C44B-A464-08CA2203C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C80F-6668-DC49-88E1-F5E9732A8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4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62927-24F1-7E4A-BCD9-947406C89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6646B-C298-0D4F-9F34-24F4C516F2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63F55-74AD-9748-828C-22D518527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C106-4E43-B746-87F4-0C2AAB746C01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864F7-7261-EB4C-900F-15F33E3EF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22124-EEC5-BF4E-8927-779CA980E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C80F-6668-DC49-88E1-F5E9732A8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E52D05-D82B-6B48-987E-1E4682366E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5FD1B-2FE0-B846-9677-5AD14DA24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FFDDA-1FEF-074D-BB18-13E5B4128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C106-4E43-B746-87F4-0C2AAB746C01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78ACC-3B0C-1A41-94FE-F8A1CA27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B67B7-E6E4-024E-9238-304C05FBB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C80F-6668-DC49-88E1-F5E9732A8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95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5D14B-96AA-F642-9F3F-B23A4EBC8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E8997-6A5B-CD43-9DC9-2C3967A04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8843A-AE72-F345-8EBA-0EBE8A574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C106-4E43-B746-87F4-0C2AAB746C01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EB552-8943-6341-86CB-338ACD2D6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E24B8-1B32-0C4A-80F9-C828B6F7E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C80F-6668-DC49-88E1-F5E9732A8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3AAFD-5E52-7947-AFF2-198468880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B96E1-506E-334F-84EF-08501BB67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8E2EA-F074-4E4C-9356-0B93BC302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C106-4E43-B746-87F4-0C2AAB746C01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41FBC-96B5-EB46-8D5C-24ED10F5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3E5CB-20CB-4D47-BA32-28E17E8BB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C80F-6668-DC49-88E1-F5E9732A8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6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C9720-0686-9346-9BED-C624162BA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F421E-EB9E-0B4A-855A-BED9BCB3E8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CCB28F-51C7-5F4C-BFC2-26A170814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3AB97A-CA1F-0444-A96E-BEBDE0B3D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C106-4E43-B746-87F4-0C2AAB746C01}" type="datetimeFigureOut">
              <a:rPr lang="en-US" smtClean="0"/>
              <a:t>1/24/24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3FD791-BDE7-C943-8892-55CFBAD8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78F202-C781-7549-848F-4BC67FF7F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C80F-6668-DC49-88E1-F5E9732A8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ECF92-3839-5A4F-9FA8-06F88E341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D4043-5E33-0F49-85A2-3582B2C69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0BAE6D-1E02-9D45-9F59-DAF0FF6B6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1CF4D8-E132-734E-A48F-206266D069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FCABF6-A7D3-F541-82B3-EE0D31003E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4C6695-4074-434A-BDA9-5C6C45887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C106-4E43-B746-87F4-0C2AAB746C01}" type="datetimeFigureOut">
              <a:rPr lang="en-US" smtClean="0"/>
              <a:t>1/24/24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F509B7-9C17-D744-B586-97FC6ECA8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5377BA-E793-214E-9F85-09EDD077B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C80F-6668-DC49-88E1-F5E9732A8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2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C328C-1EFD-824C-9FB3-24F1E529B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B945C4-DB46-E342-9C2F-DB97E9A63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C106-4E43-B746-87F4-0C2AAB746C01}" type="datetimeFigureOut">
              <a:rPr lang="en-US" smtClean="0"/>
              <a:t>1/24/24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32E0C1-793D-5C4F-B266-2EF51684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81F918-D34D-D445-8EE0-B9FB14D37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C80F-6668-DC49-88E1-F5E9732A8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3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71AE95-8B71-4A40-A0E7-C285B9338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C106-4E43-B746-87F4-0C2AAB746C01}" type="datetimeFigureOut">
              <a:rPr lang="en-US" smtClean="0"/>
              <a:t>1/24/24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260CD4-EBC8-3646-95FD-CEF455905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12A6B-7CEF-AC4B-9CD3-594093B4C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C80F-6668-DC49-88E1-F5E9732A8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2B7FF-60CC-E745-B534-7CD81047C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5379B-198E-5B4A-B3D5-8F050B05E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15E048-06CB-8F43-9D99-DF11871F2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BEDD14-428F-3446-BAFF-E546CD8BE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C106-4E43-B746-87F4-0C2AAB746C01}" type="datetimeFigureOut">
              <a:rPr lang="en-US" smtClean="0"/>
              <a:t>1/24/24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711C8-8F14-0C49-BCF9-0F0C8923E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BE45C-1E7A-6944-A691-1F934B39E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C80F-6668-DC49-88E1-F5E9732A8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9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BFD8C-921C-9941-A81C-3D105ABB3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00F46F-937B-1A46-95B6-73EA13EF39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27FD1-BCBF-0649-B096-241C0D509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B561D-E4AD-4346-8139-74A89C8D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C106-4E43-B746-87F4-0C2AAB746C01}" type="datetimeFigureOut">
              <a:rPr lang="en-US" smtClean="0"/>
              <a:t>1/24/24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0DCF6A-EDA2-E840-BBBE-714700233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1CAC7-69A2-0E44-882B-DC6763908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C80F-6668-DC49-88E1-F5E9732A8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5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08E61F-9388-FC4D-B1E7-91FBAFA9B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DA2BC-6DCC-A244-8FB2-5EC82F223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18615-C857-BE4D-8E27-2B7BFA7E61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9C106-4E43-B746-87F4-0C2AAB746C01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07C9-4CCD-314C-859A-FBDCDD996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1E162-30D6-5C4A-B839-2763D01873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AC80F-6668-DC49-88E1-F5E9732A8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6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ontclairstateuniversity.smugmug.com/INTO/Gallery-03212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Users/roshsolenthr/Library/CloudStorage/GoogleDrive-roshsolenthr@montclair.edu/Shared%20drives/IN-HOUSE%20DESIGN%20FILES/2023%20LOGO%20FILES/DIY%20TEMPLATES/Select%20Photos%20from%20Montclair%20State&#8217;s%20Gallery:%20https:/montclairstateuniversity.smugmug.com/Gallery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A1E5399-718E-DE49-9272-7CB074F425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78" r="1486" b="1408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7E0CC6-4C85-F64A-92C7-67E5515B55D8}"/>
              </a:ext>
            </a:extLst>
          </p:cNvPr>
          <p:cNvSpPr txBox="1"/>
          <p:nvPr/>
        </p:nvSpPr>
        <p:spPr>
          <a:xfrm>
            <a:off x="3807502" y="279169"/>
            <a:ext cx="7707559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TITLE GOES HERE</a:t>
            </a:r>
          </a:p>
          <a:p>
            <a:pPr algn="r"/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2023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59496D-D08A-C642-B2E1-7319D53FE571}"/>
              </a:ext>
            </a:extLst>
          </p:cNvPr>
          <p:cNvSpPr/>
          <p:nvPr/>
        </p:nvSpPr>
        <p:spPr>
          <a:xfrm>
            <a:off x="8154296" y="5798372"/>
            <a:ext cx="4037704" cy="1059628"/>
          </a:xfrm>
          <a:prstGeom prst="rect">
            <a:avLst/>
          </a:prstGeom>
          <a:solidFill>
            <a:srgbClr val="D21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78F81E-0689-1F2B-DF4B-FEB3430BB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177" y="5937549"/>
            <a:ext cx="3646394" cy="732796"/>
          </a:xfrm>
          <a:prstGeom prst="rect">
            <a:avLst/>
          </a:prstGeom>
        </p:spPr>
      </p:pic>
      <p:sp>
        <p:nvSpPr>
          <p:cNvPr id="2" name="Text Box 14">
            <a:extLst>
              <a:ext uri="{FF2B5EF4-FFF2-40B4-BE49-F238E27FC236}">
                <a16:creationId xmlns:a16="http://schemas.microsoft.com/office/drawing/2014/main" id="{6A5DC3B6-23C9-6DE8-D4F8-3FBF842BFE26}"/>
              </a:ext>
            </a:extLst>
          </p:cNvPr>
          <p:cNvSpPr txBox="1"/>
          <p:nvPr/>
        </p:nvSpPr>
        <p:spPr>
          <a:xfrm>
            <a:off x="4011930" y="2958147"/>
            <a:ext cx="4168140" cy="94170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new photos here:</a:t>
            </a:r>
            <a:b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https://montclairstateuniversity.smugmug.com/INTO/Gallery-032123</a:t>
            </a: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899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F9F31BE-720F-F74B-A338-6DB419EB412C}"/>
              </a:ext>
            </a:extLst>
          </p:cNvPr>
          <p:cNvSpPr/>
          <p:nvPr/>
        </p:nvSpPr>
        <p:spPr>
          <a:xfrm>
            <a:off x="0" y="-1"/>
            <a:ext cx="5141626" cy="39424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EDD019-9386-F741-8F03-6F82EA540BA1}"/>
              </a:ext>
            </a:extLst>
          </p:cNvPr>
          <p:cNvSpPr/>
          <p:nvPr/>
        </p:nvSpPr>
        <p:spPr>
          <a:xfrm>
            <a:off x="0" y="3942413"/>
            <a:ext cx="5141626" cy="26107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98D011-22BC-B34A-AD4F-8FAF87DA8A63}"/>
              </a:ext>
            </a:extLst>
          </p:cNvPr>
          <p:cNvSpPr txBox="1"/>
          <p:nvPr/>
        </p:nvSpPr>
        <p:spPr>
          <a:xfrm>
            <a:off x="5580713" y="2055552"/>
            <a:ext cx="599342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Use Roboto, which can be downloaded from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fonts.google.com</a:t>
            </a:r>
            <a:b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Lorem ipsum dolor sit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, sed do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eiusmod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tempor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incididunt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labore et dolore magna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aliqua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. Ut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enim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ad minim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veniam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quis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nostrud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exercitation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ullamco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laboris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nisi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aliquip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ex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ea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commodo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consequat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. Duis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aute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irure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dolor in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reprehenderit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in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voluptate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velit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esse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cillum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dolore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fugiat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nulla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pariatur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Excepteur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sint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occaecat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cupidatat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non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proident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, sunt in culpa qui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officia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deserunt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mollit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anim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id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est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laborum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b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Bullet</a:t>
            </a:r>
            <a:b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Bullet</a:t>
            </a:r>
          </a:p>
          <a:p>
            <a:endParaRPr lang="en-US" dirty="0">
              <a:latin typeface="Helvetica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9D6A65-888F-FE4B-8299-6AE968879750}"/>
              </a:ext>
            </a:extLst>
          </p:cNvPr>
          <p:cNvSpPr txBox="1"/>
          <p:nvPr/>
        </p:nvSpPr>
        <p:spPr>
          <a:xfrm>
            <a:off x="5595703" y="544464"/>
            <a:ext cx="5954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</a:rPr>
              <a:t>Two line Headline</a:t>
            </a:r>
          </a:p>
          <a:p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</a:rPr>
              <a:t>Headline</a:t>
            </a:r>
          </a:p>
        </p:txBody>
      </p:sp>
      <p:sp>
        <p:nvSpPr>
          <p:cNvPr id="19" name="Google Shape;140;p26">
            <a:extLst>
              <a:ext uri="{FF2B5EF4-FFF2-40B4-BE49-F238E27FC236}">
                <a16:creationId xmlns:a16="http://schemas.microsoft.com/office/drawing/2014/main" id="{6FED0AD1-B02A-F34F-B148-678FC6CEB7F5}"/>
              </a:ext>
            </a:extLst>
          </p:cNvPr>
          <p:cNvSpPr/>
          <p:nvPr/>
        </p:nvSpPr>
        <p:spPr>
          <a:xfrm>
            <a:off x="0" y="6185647"/>
            <a:ext cx="12192000" cy="6723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0FE450-C8CF-4641-92F3-B946B5DAA96A}"/>
              </a:ext>
            </a:extLst>
          </p:cNvPr>
          <p:cNvSpPr txBox="1"/>
          <p:nvPr/>
        </p:nvSpPr>
        <p:spPr>
          <a:xfrm>
            <a:off x="128157" y="6449104"/>
            <a:ext cx="2922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COLLEGE OR SCHOOL IDENTIFICATION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096B70-3FBA-9968-85CC-0131DE881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184" y="6269093"/>
            <a:ext cx="2576549" cy="51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93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6A72AE8-E601-624A-BCEE-87E4D80E42EE}"/>
              </a:ext>
            </a:extLst>
          </p:cNvPr>
          <p:cNvCxnSpPr>
            <a:cxnSpLocks/>
          </p:cNvCxnSpPr>
          <p:nvPr/>
        </p:nvCxnSpPr>
        <p:spPr>
          <a:xfrm>
            <a:off x="4078708" y="1998317"/>
            <a:ext cx="0" cy="358186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7F26994-2664-E044-BE66-C57A8A8C534D}"/>
              </a:ext>
            </a:extLst>
          </p:cNvPr>
          <p:cNvCxnSpPr>
            <a:cxnSpLocks/>
          </p:cNvCxnSpPr>
          <p:nvPr/>
        </p:nvCxnSpPr>
        <p:spPr>
          <a:xfrm>
            <a:off x="8236792" y="1981200"/>
            <a:ext cx="0" cy="359898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95FF178-2F3D-384B-A88E-9A1F9F52232F}"/>
              </a:ext>
            </a:extLst>
          </p:cNvPr>
          <p:cNvSpPr txBox="1"/>
          <p:nvPr/>
        </p:nvSpPr>
        <p:spPr>
          <a:xfrm>
            <a:off x="694594" y="1900343"/>
            <a:ext cx="32064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"Lorem ipsum dolor sit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, sed do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eiusmod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tempor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incididunt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labore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et dolore magna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aliqua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  <a:p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Bullet</a:t>
            </a:r>
            <a:b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Bullet</a:t>
            </a:r>
            <a:endParaRPr lang="en-US" sz="1600" dirty="0">
              <a:latin typeface="Helvetica" pitchFamily="2" charset="0"/>
            </a:endParaRPr>
          </a:p>
          <a:p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Bullet</a:t>
            </a:r>
            <a:b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Bullet</a:t>
            </a:r>
          </a:p>
          <a:p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Bullet</a:t>
            </a:r>
            <a:b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Bullet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1600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EE3B7B-FF29-EB47-BD5B-81DED9E22E8B}"/>
              </a:ext>
            </a:extLst>
          </p:cNvPr>
          <p:cNvSpPr/>
          <p:nvPr/>
        </p:nvSpPr>
        <p:spPr>
          <a:xfrm>
            <a:off x="4488636" y="1910392"/>
            <a:ext cx="3454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"Lorem ipsum dolor sit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, sed do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eiusmod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tempor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incididunt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labore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et dolore magna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aliqua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  <a:p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Bullet</a:t>
            </a:r>
            <a:b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Bullet</a:t>
            </a:r>
            <a:endParaRPr lang="en-US" sz="1600" dirty="0">
              <a:latin typeface="Helvetica" pitchFamily="2" charset="0"/>
            </a:endParaRPr>
          </a:p>
          <a:p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Bullet</a:t>
            </a:r>
            <a:b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Bullet</a:t>
            </a:r>
          </a:p>
          <a:p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Bullet</a:t>
            </a:r>
            <a:b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Bullet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164CA7-072F-E644-842E-9E1F3E5C8512}"/>
              </a:ext>
            </a:extLst>
          </p:cNvPr>
          <p:cNvSpPr/>
          <p:nvPr/>
        </p:nvSpPr>
        <p:spPr>
          <a:xfrm>
            <a:off x="8608325" y="1929233"/>
            <a:ext cx="310303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"Lorem ipsum dolor sit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, sed do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eiusmod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tempor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incididunt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labore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et dolore magna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aliqua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  <a:p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Bullet</a:t>
            </a:r>
            <a:b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Bullet</a:t>
            </a:r>
            <a:endParaRPr lang="en-US" sz="1600" dirty="0">
              <a:latin typeface="Helvetica" pitchFamily="2" charset="0"/>
            </a:endParaRPr>
          </a:p>
          <a:p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Bullet</a:t>
            </a:r>
            <a:b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Bullet</a:t>
            </a:r>
          </a:p>
          <a:p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Bullet</a:t>
            </a:r>
            <a:b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Bullet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607B0E-03CD-5C4C-8D1E-498BEEA1577B}"/>
              </a:ext>
            </a:extLst>
          </p:cNvPr>
          <p:cNvSpPr txBox="1"/>
          <p:nvPr/>
        </p:nvSpPr>
        <p:spPr>
          <a:xfrm>
            <a:off x="723900" y="424543"/>
            <a:ext cx="5954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</a:rPr>
              <a:t>Two line Headline,</a:t>
            </a:r>
          </a:p>
          <a:p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</a:rPr>
              <a:t>Three columns</a:t>
            </a:r>
          </a:p>
        </p:txBody>
      </p:sp>
      <p:sp>
        <p:nvSpPr>
          <p:cNvPr id="14" name="Google Shape;140;p26">
            <a:extLst>
              <a:ext uri="{FF2B5EF4-FFF2-40B4-BE49-F238E27FC236}">
                <a16:creationId xmlns:a16="http://schemas.microsoft.com/office/drawing/2014/main" id="{38D21264-FCEC-1D47-A626-2C913D4D8FEC}"/>
              </a:ext>
            </a:extLst>
          </p:cNvPr>
          <p:cNvSpPr/>
          <p:nvPr/>
        </p:nvSpPr>
        <p:spPr>
          <a:xfrm>
            <a:off x="0" y="6185647"/>
            <a:ext cx="12192000" cy="6723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3874CC-62C2-5741-BC43-EE4DCDBA5EBE}"/>
              </a:ext>
            </a:extLst>
          </p:cNvPr>
          <p:cNvSpPr txBox="1"/>
          <p:nvPr/>
        </p:nvSpPr>
        <p:spPr>
          <a:xfrm>
            <a:off x="128157" y="6449104"/>
            <a:ext cx="2922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COLLEGE OR SCHOOL IDENTIFICATION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E4AE34-4E5F-36AC-E603-E82E8DCA8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2184" y="6269093"/>
            <a:ext cx="2576549" cy="51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64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7AC580-5AFF-EB4B-8C7D-F48DCF70D29E}"/>
              </a:ext>
            </a:extLst>
          </p:cNvPr>
          <p:cNvSpPr/>
          <p:nvPr/>
        </p:nvSpPr>
        <p:spPr>
          <a:xfrm>
            <a:off x="-1" y="-1"/>
            <a:ext cx="7585023" cy="65532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2F7D92-CC6B-7143-A30F-CB1307FAF452}"/>
              </a:ext>
            </a:extLst>
          </p:cNvPr>
          <p:cNvSpPr/>
          <p:nvPr/>
        </p:nvSpPr>
        <p:spPr>
          <a:xfrm>
            <a:off x="7585022" y="4557010"/>
            <a:ext cx="4606977" cy="19961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BD4B1C-D895-D24E-A782-C70F00BD9172}"/>
              </a:ext>
            </a:extLst>
          </p:cNvPr>
          <p:cNvSpPr txBox="1"/>
          <p:nvPr/>
        </p:nvSpPr>
        <p:spPr>
          <a:xfrm>
            <a:off x="7869836" y="1903750"/>
            <a:ext cx="3719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"Lorem ipsum dolor sit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, sed do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eiusmod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tempor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incididunt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labore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et dolore magna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aliqua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. Ut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enim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ad minim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veniam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quis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nostrud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exercitation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ullamco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laboris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nisi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99D126-0261-E44D-9BBB-837EB18A7D1D}"/>
              </a:ext>
            </a:extLst>
          </p:cNvPr>
          <p:cNvSpPr txBox="1"/>
          <p:nvPr/>
        </p:nvSpPr>
        <p:spPr>
          <a:xfrm>
            <a:off x="7884825" y="544464"/>
            <a:ext cx="4078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</a:rPr>
              <a:t>Two line Headline</a:t>
            </a:r>
          </a:p>
          <a:p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</a:rPr>
              <a:t>Headline</a:t>
            </a:r>
          </a:p>
        </p:txBody>
      </p:sp>
      <p:sp>
        <p:nvSpPr>
          <p:cNvPr id="11" name="Google Shape;140;p26">
            <a:extLst>
              <a:ext uri="{FF2B5EF4-FFF2-40B4-BE49-F238E27FC236}">
                <a16:creationId xmlns:a16="http://schemas.microsoft.com/office/drawing/2014/main" id="{91545951-71E0-164A-B568-C71AA12C4FB5}"/>
              </a:ext>
            </a:extLst>
          </p:cNvPr>
          <p:cNvSpPr/>
          <p:nvPr/>
        </p:nvSpPr>
        <p:spPr>
          <a:xfrm>
            <a:off x="0" y="6185647"/>
            <a:ext cx="12192000" cy="6723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FCE15C-3422-F041-8D19-07AD283FFC88}"/>
              </a:ext>
            </a:extLst>
          </p:cNvPr>
          <p:cNvSpPr txBox="1"/>
          <p:nvPr/>
        </p:nvSpPr>
        <p:spPr>
          <a:xfrm>
            <a:off x="128157" y="6449104"/>
            <a:ext cx="2922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COLLEGE OR SCHOOL IDENTIFICATION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FACDF9-A1E6-B785-832F-0F659F81D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184" y="6269093"/>
            <a:ext cx="2576549" cy="51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12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A2CE7FE-B781-3F44-B8BA-6A7341B4C709}"/>
              </a:ext>
            </a:extLst>
          </p:cNvPr>
          <p:cNvSpPr/>
          <p:nvPr/>
        </p:nvSpPr>
        <p:spPr>
          <a:xfrm>
            <a:off x="7629992" y="0"/>
            <a:ext cx="4562007" cy="6553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11C1A4-9FBC-B04D-B5CE-F41D051322CE}"/>
              </a:ext>
            </a:extLst>
          </p:cNvPr>
          <p:cNvSpPr txBox="1"/>
          <p:nvPr/>
        </p:nvSpPr>
        <p:spPr>
          <a:xfrm>
            <a:off x="708909" y="2145493"/>
            <a:ext cx="599342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"Lorem ipsum dolor sit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, sed do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eiusmod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tempor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incididunt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labore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et dolore magna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aliqua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. Ut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enim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ad minim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veniam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quis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nostrud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exercitation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ullamco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laboris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nisi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aliquip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ex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ea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commodo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consequat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. Duis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aute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irure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dolor in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reprehenderit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in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voluptate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velit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esse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cillum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dolore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fugiat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nulla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pariatur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Excepteur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sint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occaecat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cupidatat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non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proident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, sunt in culpa qui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officia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deserunt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mollit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anim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id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est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laborum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.”</a:t>
            </a:r>
            <a:b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Bullet</a:t>
            </a:r>
            <a:b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Bullet</a:t>
            </a:r>
          </a:p>
          <a:p>
            <a:endParaRPr lang="en-US" dirty="0">
              <a:latin typeface="Helvetica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FB47A0-6F67-9947-9909-5FD3314F70CD}"/>
              </a:ext>
            </a:extLst>
          </p:cNvPr>
          <p:cNvSpPr txBox="1"/>
          <p:nvPr/>
        </p:nvSpPr>
        <p:spPr>
          <a:xfrm>
            <a:off x="723899" y="634405"/>
            <a:ext cx="5954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</a:rPr>
              <a:t>Two line Headline</a:t>
            </a:r>
          </a:p>
          <a:p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</a:rPr>
              <a:t>Headline</a:t>
            </a:r>
          </a:p>
        </p:txBody>
      </p:sp>
      <p:sp>
        <p:nvSpPr>
          <p:cNvPr id="11" name="Google Shape;140;p26">
            <a:extLst>
              <a:ext uri="{FF2B5EF4-FFF2-40B4-BE49-F238E27FC236}">
                <a16:creationId xmlns:a16="http://schemas.microsoft.com/office/drawing/2014/main" id="{396B011F-DEC3-144C-9431-67304ABC3C48}"/>
              </a:ext>
            </a:extLst>
          </p:cNvPr>
          <p:cNvSpPr/>
          <p:nvPr/>
        </p:nvSpPr>
        <p:spPr>
          <a:xfrm>
            <a:off x="0" y="6185647"/>
            <a:ext cx="12192000" cy="6723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82442A-9475-6A48-950A-FBE28525096B}"/>
              </a:ext>
            </a:extLst>
          </p:cNvPr>
          <p:cNvSpPr txBox="1"/>
          <p:nvPr/>
        </p:nvSpPr>
        <p:spPr>
          <a:xfrm>
            <a:off x="128157" y="6449104"/>
            <a:ext cx="2922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COLLEGE OR SCHOOL IDENTIFICATION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5F5CB1-69B7-780E-E5CF-92B385314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184" y="6269093"/>
            <a:ext cx="2576549" cy="51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87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E764202-AA7D-DA49-8F77-37C099E50AAD}"/>
              </a:ext>
            </a:extLst>
          </p:cNvPr>
          <p:cNvSpPr/>
          <p:nvPr/>
        </p:nvSpPr>
        <p:spPr>
          <a:xfrm>
            <a:off x="-1" y="-1"/>
            <a:ext cx="12192001" cy="65532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670BAE-D890-934C-82A9-155E15391E6E}"/>
              </a:ext>
            </a:extLst>
          </p:cNvPr>
          <p:cNvSpPr txBox="1"/>
          <p:nvPr/>
        </p:nvSpPr>
        <p:spPr>
          <a:xfrm>
            <a:off x="8169249" y="3065297"/>
            <a:ext cx="6662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Questions?</a:t>
            </a:r>
          </a:p>
        </p:txBody>
      </p:sp>
      <p:sp>
        <p:nvSpPr>
          <p:cNvPr id="10" name="Google Shape;140;p26">
            <a:extLst>
              <a:ext uri="{FF2B5EF4-FFF2-40B4-BE49-F238E27FC236}">
                <a16:creationId xmlns:a16="http://schemas.microsoft.com/office/drawing/2014/main" id="{BBDE47B6-4628-D94A-8E95-824BF88AD012}"/>
              </a:ext>
            </a:extLst>
          </p:cNvPr>
          <p:cNvSpPr/>
          <p:nvPr/>
        </p:nvSpPr>
        <p:spPr>
          <a:xfrm>
            <a:off x="0" y="6185647"/>
            <a:ext cx="12192000" cy="6723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FB9CFA-FCB8-974D-96A3-1A24F83783CC}"/>
              </a:ext>
            </a:extLst>
          </p:cNvPr>
          <p:cNvSpPr txBox="1"/>
          <p:nvPr/>
        </p:nvSpPr>
        <p:spPr>
          <a:xfrm>
            <a:off x="128157" y="6449104"/>
            <a:ext cx="2922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COLLEGE OR SCHOOL IDENTIFICATION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894F15-6BBD-A657-7246-4FCF4E9F9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184" y="6269093"/>
            <a:ext cx="2576549" cy="51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00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7AC580-5AFF-EB4B-8C7D-F48DCF70D29E}"/>
              </a:ext>
            </a:extLst>
          </p:cNvPr>
          <p:cNvSpPr/>
          <p:nvPr/>
        </p:nvSpPr>
        <p:spPr>
          <a:xfrm>
            <a:off x="0" y="0"/>
            <a:ext cx="12192001" cy="65532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BD4B1C-D895-D24E-A782-C70F00BD9172}"/>
              </a:ext>
            </a:extLst>
          </p:cNvPr>
          <p:cNvSpPr txBox="1"/>
          <p:nvPr/>
        </p:nvSpPr>
        <p:spPr>
          <a:xfrm>
            <a:off x="344774" y="3207895"/>
            <a:ext cx="371929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Contacts</a:t>
            </a:r>
            <a:br>
              <a:rPr lang="en-US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6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"Lorem ipsum dolor sit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sed do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eiusmod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tempor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incididunt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labore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et dolore magna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aliqua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Ut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enim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ad minim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veniam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quis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nostrud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exercitation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ullamco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laboris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nisi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aliquip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ex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ea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commodo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consequat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Duis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aute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irure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dolor in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reprehenderit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in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voluptate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velit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esse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cillum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dolore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1" name="Google Shape;140;p26">
            <a:extLst>
              <a:ext uri="{FF2B5EF4-FFF2-40B4-BE49-F238E27FC236}">
                <a16:creationId xmlns:a16="http://schemas.microsoft.com/office/drawing/2014/main" id="{60051706-0404-D041-96F1-D658303BC940}"/>
              </a:ext>
            </a:extLst>
          </p:cNvPr>
          <p:cNvSpPr/>
          <p:nvPr/>
        </p:nvSpPr>
        <p:spPr>
          <a:xfrm>
            <a:off x="0" y="6185647"/>
            <a:ext cx="12192000" cy="6723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60BD7B-802B-8E4C-8CD0-332A9E59E029}"/>
              </a:ext>
            </a:extLst>
          </p:cNvPr>
          <p:cNvSpPr txBox="1"/>
          <p:nvPr/>
        </p:nvSpPr>
        <p:spPr>
          <a:xfrm>
            <a:off x="128157" y="6449104"/>
            <a:ext cx="2922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COLLEGE OR SCHOOL IDENTIFICATION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A1429E-2264-401E-B3F3-414364CFE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184" y="6269093"/>
            <a:ext cx="2576549" cy="51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26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337259E-ED4E-324C-A3D8-8BFBA95FE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67" y="6012248"/>
            <a:ext cx="890704" cy="4985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B8AE0A-81BE-234C-9459-A14B10D52E90}"/>
              </a:ext>
            </a:extLst>
          </p:cNvPr>
          <p:cNvSpPr txBox="1"/>
          <p:nvPr/>
        </p:nvSpPr>
        <p:spPr>
          <a:xfrm>
            <a:off x="650631" y="1161627"/>
            <a:ext cx="624484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Use Roboto, which can be downloaded from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fonts.google.com</a:t>
            </a: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Lorem ipsum dolor sit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sed do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eiusmod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tempor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incididunt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labore et dolore magna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aliqua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 Ut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enim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ad minim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veniam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quis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nostrud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exercitation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ullamco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laboris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nisi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aliquip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ex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commodo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consequat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 Duis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aute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irure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dolor in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reprehenderit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in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voluptate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velit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esse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cillum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dolore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fugiat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nulla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pariatur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Excepteur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sint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occaecat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cupidatat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non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proident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sunt in culpa qui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officia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deserunt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mollit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anim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id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est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laborum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Bullet</a:t>
            </a:r>
            <a:b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Bullet</a:t>
            </a:r>
          </a:p>
          <a:p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7FCEC6-7F27-F84E-986C-F7BC00892D50}"/>
              </a:ext>
            </a:extLst>
          </p:cNvPr>
          <p:cNvSpPr txBox="1"/>
          <p:nvPr/>
        </p:nvSpPr>
        <p:spPr>
          <a:xfrm>
            <a:off x="650631" y="424543"/>
            <a:ext cx="6027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700" dirty="0">
                <a:latin typeface="Roboto" panose="02000000000000000000" pitchFamily="2" charset="0"/>
                <a:ea typeface="Roboto" panose="02000000000000000000" pitchFamily="2" charset="0"/>
              </a:rPr>
              <a:t>One line Headline </a:t>
            </a:r>
          </a:p>
        </p:txBody>
      </p:sp>
      <p:sp>
        <p:nvSpPr>
          <p:cNvPr id="7" name="Google Shape;140;p26">
            <a:extLst>
              <a:ext uri="{FF2B5EF4-FFF2-40B4-BE49-F238E27FC236}">
                <a16:creationId xmlns:a16="http://schemas.microsoft.com/office/drawing/2014/main" id="{FE5FFB29-D775-C14F-8A08-57C8B706D532}"/>
              </a:ext>
            </a:extLst>
          </p:cNvPr>
          <p:cNvSpPr/>
          <p:nvPr/>
        </p:nvSpPr>
        <p:spPr>
          <a:xfrm>
            <a:off x="0" y="6185647"/>
            <a:ext cx="12192000" cy="6723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D69BBF-EDBD-A54D-9BBB-600305FE4E1A}"/>
              </a:ext>
            </a:extLst>
          </p:cNvPr>
          <p:cNvSpPr txBox="1"/>
          <p:nvPr/>
        </p:nvSpPr>
        <p:spPr>
          <a:xfrm>
            <a:off x="128157" y="6363040"/>
            <a:ext cx="3377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COLLEGE OR SCHOOL IDENTIFICATION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F0369C-14B1-6A40-B692-54D54F8F7580}"/>
              </a:ext>
            </a:extLst>
          </p:cNvPr>
          <p:cNvSpPr/>
          <p:nvPr/>
        </p:nvSpPr>
        <p:spPr>
          <a:xfrm>
            <a:off x="7659974" y="0"/>
            <a:ext cx="4532026" cy="22635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F17B57-69B9-A542-9984-87F99183290B}"/>
              </a:ext>
            </a:extLst>
          </p:cNvPr>
          <p:cNvSpPr/>
          <p:nvPr/>
        </p:nvSpPr>
        <p:spPr>
          <a:xfrm>
            <a:off x="7659974" y="2251023"/>
            <a:ext cx="4532026" cy="22349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NOTE:</a:t>
            </a:r>
          </a:p>
          <a:p>
            <a:pPr algn="ctr"/>
            <a:r>
              <a:rPr lang="en-US" dirty="0"/>
              <a:t>Gray boxes indicate photo opportunities. </a:t>
            </a:r>
          </a:p>
          <a:p>
            <a:pPr algn="ctr"/>
            <a:r>
              <a:rPr lang="en-US" dirty="0"/>
              <a:t>You can download photos from link on cover. You do not have to fill every box. </a:t>
            </a:r>
          </a:p>
          <a:p>
            <a:pPr algn="ctr"/>
            <a:r>
              <a:rPr lang="en-US" dirty="0"/>
              <a:t>It is at your discretion. </a:t>
            </a:r>
          </a:p>
          <a:p>
            <a:pPr algn="ctr"/>
            <a:r>
              <a:rPr lang="en-US" dirty="0"/>
              <a:t>Delete the boxes you choose not to fill.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79BCAB-1313-D144-B35E-7DD307BAF517}"/>
              </a:ext>
            </a:extLst>
          </p:cNvPr>
          <p:cNvSpPr/>
          <p:nvPr/>
        </p:nvSpPr>
        <p:spPr>
          <a:xfrm>
            <a:off x="7659974" y="4485807"/>
            <a:ext cx="4532026" cy="16998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E8867E-5139-7744-AB10-7F3F4E9431D6}"/>
              </a:ext>
            </a:extLst>
          </p:cNvPr>
          <p:cNvSpPr/>
          <p:nvPr/>
        </p:nvSpPr>
        <p:spPr>
          <a:xfrm>
            <a:off x="7659974" y="0"/>
            <a:ext cx="4532026" cy="16762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ABC237-2D11-69EC-480C-1B412AE90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2184" y="6269093"/>
            <a:ext cx="2576549" cy="51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68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E5DAA5-034F-5942-9563-0A06160C293B}"/>
              </a:ext>
            </a:extLst>
          </p:cNvPr>
          <p:cNvSpPr txBox="1"/>
          <p:nvPr/>
        </p:nvSpPr>
        <p:spPr>
          <a:xfrm>
            <a:off x="708910" y="1935631"/>
            <a:ext cx="599342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Use Roboto, which can be downloaded from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fonts.google.com</a:t>
            </a:r>
            <a:b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Lorem ipsum dolor sit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, sed do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eiusmod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tempor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incididunt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labore et dolore magna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aliqua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. Ut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enim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ad minim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veniam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quis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nostrud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exercitation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ullamco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laboris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nisi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aliquip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ex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ea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commodo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consequat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. Duis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aute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irure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dolor in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reprehenderit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in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voluptate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velit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esse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cillum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dolore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fugiat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nulla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pariatur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Excepteur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sint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occaecat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cupidatat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non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proident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, sunt in culpa qui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officia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deserunt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mollit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anim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id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est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laborum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b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Bullet</a:t>
            </a:r>
            <a:b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Bullet</a:t>
            </a:r>
          </a:p>
          <a:p>
            <a:endParaRPr lang="en-US" dirty="0">
              <a:latin typeface="Helvetica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DE8BBB-E4FB-6643-8C90-7AED03660B61}"/>
              </a:ext>
            </a:extLst>
          </p:cNvPr>
          <p:cNvSpPr txBox="1"/>
          <p:nvPr/>
        </p:nvSpPr>
        <p:spPr>
          <a:xfrm>
            <a:off x="723900" y="424543"/>
            <a:ext cx="5954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</a:rPr>
              <a:t>Two line Headline</a:t>
            </a:r>
          </a:p>
          <a:p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</a:rPr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282FC2-2460-CD47-8B82-B3DC4D4510DD}"/>
              </a:ext>
            </a:extLst>
          </p:cNvPr>
          <p:cNvSpPr/>
          <p:nvPr/>
        </p:nvSpPr>
        <p:spPr>
          <a:xfrm>
            <a:off x="7644984" y="-1"/>
            <a:ext cx="4532026" cy="41416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9C6127-DF2C-5B44-8499-0D580A80C35B}"/>
              </a:ext>
            </a:extLst>
          </p:cNvPr>
          <p:cNvSpPr/>
          <p:nvPr/>
        </p:nvSpPr>
        <p:spPr>
          <a:xfrm>
            <a:off x="7637929" y="4109290"/>
            <a:ext cx="4554071" cy="20673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140;p26">
            <a:extLst>
              <a:ext uri="{FF2B5EF4-FFF2-40B4-BE49-F238E27FC236}">
                <a16:creationId xmlns:a16="http://schemas.microsoft.com/office/drawing/2014/main" id="{45B13E10-8A9C-2F4E-981D-638679BC1892}"/>
              </a:ext>
            </a:extLst>
          </p:cNvPr>
          <p:cNvSpPr/>
          <p:nvPr/>
        </p:nvSpPr>
        <p:spPr>
          <a:xfrm>
            <a:off x="0" y="6185647"/>
            <a:ext cx="12192000" cy="6723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85B289-3756-6A4D-8923-76E3A68E839F}"/>
              </a:ext>
            </a:extLst>
          </p:cNvPr>
          <p:cNvSpPr txBox="1"/>
          <p:nvPr/>
        </p:nvSpPr>
        <p:spPr>
          <a:xfrm>
            <a:off x="128157" y="6406072"/>
            <a:ext cx="2922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COLLEGE OR SCHOOL IDENTIFICATION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A048E7-17F7-070E-2AF4-6EF02BB9A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184" y="6269093"/>
            <a:ext cx="2576549" cy="51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2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B94AC6C-990D-9746-9735-D6594580B7A2}"/>
              </a:ext>
            </a:extLst>
          </p:cNvPr>
          <p:cNvSpPr txBox="1"/>
          <p:nvPr/>
        </p:nvSpPr>
        <p:spPr>
          <a:xfrm>
            <a:off x="708910" y="1935631"/>
            <a:ext cx="59934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Use Roboto, which can be downloaded from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fonts.google.com</a:t>
            </a:r>
            <a:b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Lorem ipsum dolor sit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, sed do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eiusmod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tempor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incididunt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labore et dolore magna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aliqua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. Ut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enim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ad minim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veniam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quis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nostrud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exercitation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ullamco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laboris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nisi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aliquip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ex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ea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commodo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consequat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. Duis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aute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irure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dolor in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reprehenderit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in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voluptate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velit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esse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cillum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dolore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fugiat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nulla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pariatur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Excepteur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sint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occaecat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cupidatat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non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proident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, sunt in culpa qui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officia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deserunt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mollit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anim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id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est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laborum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b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Bullet</a:t>
            </a:r>
            <a:b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Bullet</a:t>
            </a:r>
          </a:p>
          <a:p>
            <a:endParaRPr lang="en-US" dirty="0">
              <a:latin typeface="Helvetica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8C4683-662E-3D48-999D-82E3EE034FDA}"/>
              </a:ext>
            </a:extLst>
          </p:cNvPr>
          <p:cNvSpPr txBox="1"/>
          <p:nvPr/>
        </p:nvSpPr>
        <p:spPr>
          <a:xfrm>
            <a:off x="723900" y="424543"/>
            <a:ext cx="5954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</a:rPr>
              <a:t>Two line Headline</a:t>
            </a:r>
          </a:p>
          <a:p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</a:rPr>
              <a:t>Headline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096021-212C-0243-8FA0-E144BB6D5281}"/>
              </a:ext>
            </a:extLst>
          </p:cNvPr>
          <p:cNvSpPr/>
          <p:nvPr/>
        </p:nvSpPr>
        <p:spPr>
          <a:xfrm>
            <a:off x="9233940" y="0"/>
            <a:ext cx="2943069" cy="410942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F20151-890B-AD48-8145-DD36886862FF}"/>
              </a:ext>
            </a:extLst>
          </p:cNvPr>
          <p:cNvSpPr/>
          <p:nvPr/>
        </p:nvSpPr>
        <p:spPr>
          <a:xfrm>
            <a:off x="9253928" y="4109291"/>
            <a:ext cx="2938072" cy="20673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4073A3-E642-A447-B38F-DE63ECBEF5E6}"/>
              </a:ext>
            </a:extLst>
          </p:cNvPr>
          <p:cNvSpPr/>
          <p:nvPr/>
        </p:nvSpPr>
        <p:spPr>
          <a:xfrm>
            <a:off x="6303364" y="4109291"/>
            <a:ext cx="2938072" cy="20673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40;p26">
            <a:extLst>
              <a:ext uri="{FF2B5EF4-FFF2-40B4-BE49-F238E27FC236}">
                <a16:creationId xmlns:a16="http://schemas.microsoft.com/office/drawing/2014/main" id="{305CFE1D-488B-1F41-AF49-4CB245EED9AA}"/>
              </a:ext>
            </a:extLst>
          </p:cNvPr>
          <p:cNvSpPr/>
          <p:nvPr/>
        </p:nvSpPr>
        <p:spPr>
          <a:xfrm>
            <a:off x="0" y="6185647"/>
            <a:ext cx="12192000" cy="6723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216CBE-1988-D140-A133-2CC038CC753E}"/>
              </a:ext>
            </a:extLst>
          </p:cNvPr>
          <p:cNvSpPr txBox="1"/>
          <p:nvPr/>
        </p:nvSpPr>
        <p:spPr>
          <a:xfrm>
            <a:off x="128157" y="6449104"/>
            <a:ext cx="2922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COLLEGE OR SCHOOL IDENTIFICATION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FABE22-4DBB-8E36-7851-915E8F23E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2184" y="6269093"/>
            <a:ext cx="2576549" cy="51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28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0;p26">
            <a:extLst>
              <a:ext uri="{FF2B5EF4-FFF2-40B4-BE49-F238E27FC236}">
                <a16:creationId xmlns:a16="http://schemas.microsoft.com/office/drawing/2014/main" id="{E1B333D4-6C44-5947-97C2-FE6D338D578C}"/>
              </a:ext>
            </a:extLst>
          </p:cNvPr>
          <p:cNvSpPr/>
          <p:nvPr/>
        </p:nvSpPr>
        <p:spPr>
          <a:xfrm>
            <a:off x="0" y="6185647"/>
            <a:ext cx="12192000" cy="6723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E20D5D-EAA3-F54F-A9C9-CCC4D67ECE39}"/>
              </a:ext>
            </a:extLst>
          </p:cNvPr>
          <p:cNvSpPr txBox="1"/>
          <p:nvPr/>
        </p:nvSpPr>
        <p:spPr>
          <a:xfrm>
            <a:off x="128157" y="6449104"/>
            <a:ext cx="2922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COLLEGE OR SCHOOL IDENTIFICATION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3744C0-5ED3-6AB3-C9CA-7961496E1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184" y="6269093"/>
            <a:ext cx="2576549" cy="5177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F1F539-87F6-BC65-128F-94B214192F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78" r="1486" b="1408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 Box 14">
            <a:extLst>
              <a:ext uri="{FF2B5EF4-FFF2-40B4-BE49-F238E27FC236}">
                <a16:creationId xmlns:a16="http://schemas.microsoft.com/office/drawing/2014/main" id="{1F0C3F3C-4DC0-1504-7534-404184D65065}"/>
              </a:ext>
            </a:extLst>
          </p:cNvPr>
          <p:cNvSpPr txBox="1"/>
          <p:nvPr/>
        </p:nvSpPr>
        <p:spPr>
          <a:xfrm>
            <a:off x="4184052" y="4634960"/>
            <a:ext cx="4168140" cy="5334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Select Photos from Montclair State’s Gallery: </a:t>
            </a:r>
            <a:r>
              <a:rPr lang="en-US" sz="12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https://montclairstateuniversity.smugmug.com/Gallery/</a:t>
            </a: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3436C2-844A-7E4F-B8FC-F38EE366B010}"/>
              </a:ext>
            </a:extLst>
          </p:cNvPr>
          <p:cNvSpPr txBox="1"/>
          <p:nvPr/>
        </p:nvSpPr>
        <p:spPr>
          <a:xfrm>
            <a:off x="-2" y="477371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Divider Page</a:t>
            </a:r>
          </a:p>
        </p:txBody>
      </p:sp>
    </p:spTree>
    <p:extLst>
      <p:ext uri="{BB962C8B-B14F-4D97-AF65-F5344CB8AC3E}">
        <p14:creationId xmlns:p14="http://schemas.microsoft.com/office/powerpoint/2010/main" val="4054853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3DCBDB9-C5A8-0043-8A47-70C317225837}"/>
              </a:ext>
            </a:extLst>
          </p:cNvPr>
          <p:cNvSpPr/>
          <p:nvPr/>
        </p:nvSpPr>
        <p:spPr>
          <a:xfrm>
            <a:off x="5651292" y="-1"/>
            <a:ext cx="6525718" cy="65532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3DC283-F500-B54D-B40B-70B2EBB3286C}"/>
              </a:ext>
            </a:extLst>
          </p:cNvPr>
          <p:cNvSpPr txBox="1"/>
          <p:nvPr/>
        </p:nvSpPr>
        <p:spPr>
          <a:xfrm>
            <a:off x="708910" y="1935631"/>
            <a:ext cx="43577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Use Roboto, which can be downloaded from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fonts.google.com</a:t>
            </a:r>
            <a:b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Lorem ipsum dolor sit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, sed do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eiusmod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tempor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incididunt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labore et dolore magna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aliqua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. Ut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enim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ad minim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veniam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quis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nostrud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exercitation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ullamco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laboris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nisi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aliquip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ex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ea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commodo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consequat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. Duis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aute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irure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dolor in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reprehenderit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in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voluptate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velit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esse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cillum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dolore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fugiat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nulla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pariatur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Excepteur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sint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occaecat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cupidatat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non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proident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, sunt in culpa qui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officia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deserunt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mollit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anim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id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est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laborum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650B78-C0AE-7E46-925B-FB133DA6B492}"/>
              </a:ext>
            </a:extLst>
          </p:cNvPr>
          <p:cNvSpPr txBox="1"/>
          <p:nvPr/>
        </p:nvSpPr>
        <p:spPr>
          <a:xfrm>
            <a:off x="723900" y="424543"/>
            <a:ext cx="4329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</a:rPr>
              <a:t>Two line Headline</a:t>
            </a:r>
          </a:p>
          <a:p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</a:rPr>
              <a:t>Headline</a:t>
            </a:r>
          </a:p>
        </p:txBody>
      </p:sp>
      <p:sp>
        <p:nvSpPr>
          <p:cNvPr id="12" name="Google Shape;140;p26">
            <a:extLst>
              <a:ext uri="{FF2B5EF4-FFF2-40B4-BE49-F238E27FC236}">
                <a16:creationId xmlns:a16="http://schemas.microsoft.com/office/drawing/2014/main" id="{38D99C94-7C5B-3246-96E2-8FC5B7089C33}"/>
              </a:ext>
            </a:extLst>
          </p:cNvPr>
          <p:cNvSpPr/>
          <p:nvPr/>
        </p:nvSpPr>
        <p:spPr>
          <a:xfrm>
            <a:off x="0" y="6185647"/>
            <a:ext cx="12192000" cy="6723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DF0E84-2544-BC41-962B-3686C2353B42}"/>
              </a:ext>
            </a:extLst>
          </p:cNvPr>
          <p:cNvSpPr txBox="1"/>
          <p:nvPr/>
        </p:nvSpPr>
        <p:spPr>
          <a:xfrm>
            <a:off x="128157" y="6449104"/>
            <a:ext cx="2922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COLLEGE OR SCHOOL IDENTIFICATION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44C296-AA56-0D96-AAD8-CD520E4CF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184" y="6269093"/>
            <a:ext cx="2576549" cy="51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96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F4657AC-A7AA-974E-9161-BB264EC9CD05}"/>
              </a:ext>
            </a:extLst>
          </p:cNvPr>
          <p:cNvSpPr txBox="1"/>
          <p:nvPr/>
        </p:nvSpPr>
        <p:spPr>
          <a:xfrm>
            <a:off x="650631" y="1161627"/>
            <a:ext cx="624484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Use Roboto, which can be downloaded from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fonts.google.com</a:t>
            </a: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Lorem ipsum dolor sit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sed do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eiusmod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tempor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incididunt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labore et dolore magna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aliqua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 Ut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enim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ad minim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veniam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quis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nostrud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exercitation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ullamco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laboris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nisi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aliquip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ex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commodo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consequat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 Duis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aute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irure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dolor in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reprehenderit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in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voluptate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velit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esse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cillum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dolore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fugiat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nulla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pariatur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Excepteur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sint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occaecat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cupidatat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non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proident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sunt in culpa qui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officia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deserunt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mollit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anim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id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est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laborum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Bullet</a:t>
            </a:r>
            <a:b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Bullet</a:t>
            </a:r>
          </a:p>
          <a:p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CF87FA-0F9C-5B45-B07F-604A370BA773}"/>
              </a:ext>
            </a:extLst>
          </p:cNvPr>
          <p:cNvSpPr txBox="1"/>
          <p:nvPr/>
        </p:nvSpPr>
        <p:spPr>
          <a:xfrm>
            <a:off x="605662" y="454524"/>
            <a:ext cx="6027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700" dirty="0">
                <a:latin typeface="Roboto" panose="02000000000000000000" pitchFamily="2" charset="0"/>
                <a:ea typeface="Roboto" panose="02000000000000000000" pitchFamily="2" charset="0"/>
              </a:rPr>
              <a:t>One line Headline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03D353-AC4E-5A4E-97D4-95A867B6E276}"/>
              </a:ext>
            </a:extLst>
          </p:cNvPr>
          <p:cNvSpPr/>
          <p:nvPr/>
        </p:nvSpPr>
        <p:spPr>
          <a:xfrm>
            <a:off x="7600014" y="0"/>
            <a:ext cx="4576996" cy="414169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EC18E0-598D-4C4C-86A5-6D3B1E1F8C15}"/>
              </a:ext>
            </a:extLst>
          </p:cNvPr>
          <p:cNvSpPr/>
          <p:nvPr/>
        </p:nvSpPr>
        <p:spPr>
          <a:xfrm>
            <a:off x="9897740" y="4139270"/>
            <a:ext cx="2283502" cy="20673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CB2813-D42F-5643-A1E8-DCF610B19D6D}"/>
              </a:ext>
            </a:extLst>
          </p:cNvPr>
          <p:cNvSpPr/>
          <p:nvPr/>
        </p:nvSpPr>
        <p:spPr>
          <a:xfrm>
            <a:off x="7621733" y="4139270"/>
            <a:ext cx="2283502" cy="20673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140;p26">
            <a:extLst>
              <a:ext uri="{FF2B5EF4-FFF2-40B4-BE49-F238E27FC236}">
                <a16:creationId xmlns:a16="http://schemas.microsoft.com/office/drawing/2014/main" id="{F9E91374-CD70-484E-89BF-715F04D01C4A}"/>
              </a:ext>
            </a:extLst>
          </p:cNvPr>
          <p:cNvSpPr/>
          <p:nvPr/>
        </p:nvSpPr>
        <p:spPr>
          <a:xfrm>
            <a:off x="0" y="6185647"/>
            <a:ext cx="12192000" cy="6723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E76A34-B238-2845-95CD-9A35C5201B9B}"/>
              </a:ext>
            </a:extLst>
          </p:cNvPr>
          <p:cNvSpPr txBox="1"/>
          <p:nvPr/>
        </p:nvSpPr>
        <p:spPr>
          <a:xfrm>
            <a:off x="128157" y="6449104"/>
            <a:ext cx="2922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COLLEGE OR SCHOOL IDENTIFICATION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D7C184-C4FE-252E-2AB0-A0BA97E97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184" y="6269093"/>
            <a:ext cx="2576549" cy="51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85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181635-6B8B-C745-A0BA-4899C4D79056}"/>
              </a:ext>
            </a:extLst>
          </p:cNvPr>
          <p:cNvSpPr/>
          <p:nvPr/>
        </p:nvSpPr>
        <p:spPr>
          <a:xfrm>
            <a:off x="7600014" y="0"/>
            <a:ext cx="4576996" cy="45120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E8BD71-DB18-C244-AE7F-EEC2B5899549}"/>
              </a:ext>
            </a:extLst>
          </p:cNvPr>
          <p:cNvSpPr/>
          <p:nvPr/>
        </p:nvSpPr>
        <p:spPr>
          <a:xfrm>
            <a:off x="4976734" y="4152321"/>
            <a:ext cx="2623278" cy="20673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7DB7E5-4B0C-924B-AF18-74CA61743328}"/>
              </a:ext>
            </a:extLst>
          </p:cNvPr>
          <p:cNvSpPr txBox="1"/>
          <p:nvPr/>
        </p:nvSpPr>
        <p:spPr>
          <a:xfrm>
            <a:off x="650631" y="1161627"/>
            <a:ext cx="624484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Use Roboto, which can be downloaded from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fonts.google.com</a:t>
            </a: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Lorem ipsum dolor sit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sed do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eiusmod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tempor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incididunt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labore et dolore magna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aliqua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 Ut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enim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ad minim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veniam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quis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nostrud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exercitation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ullamco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laboris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nisi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aliquip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ex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commodo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consequat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 Duis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aute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irure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dolor in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reprehenderit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in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voluptate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velit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esse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cillum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dolore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fugiat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nulla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pariatur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Excepteur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sint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occaecat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cupidatat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non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proident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sunt in culpa qui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officia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deserunt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mollit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anim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id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est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laborum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Bullet</a:t>
            </a:r>
            <a:b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Bullet</a:t>
            </a:r>
          </a:p>
          <a:p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0636DE-139B-9442-9383-1B30B6BC85AC}"/>
              </a:ext>
            </a:extLst>
          </p:cNvPr>
          <p:cNvSpPr txBox="1"/>
          <p:nvPr/>
        </p:nvSpPr>
        <p:spPr>
          <a:xfrm>
            <a:off x="605662" y="454524"/>
            <a:ext cx="6027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700" dirty="0">
                <a:latin typeface="Roboto" panose="02000000000000000000" pitchFamily="2" charset="0"/>
                <a:ea typeface="Roboto" panose="02000000000000000000" pitchFamily="2" charset="0"/>
              </a:rPr>
              <a:t>One line Headline </a:t>
            </a:r>
          </a:p>
        </p:txBody>
      </p:sp>
      <p:sp>
        <p:nvSpPr>
          <p:cNvPr id="12" name="Google Shape;140;p26">
            <a:extLst>
              <a:ext uri="{FF2B5EF4-FFF2-40B4-BE49-F238E27FC236}">
                <a16:creationId xmlns:a16="http://schemas.microsoft.com/office/drawing/2014/main" id="{C2512EBF-C912-804B-A0F9-D6B722410446}"/>
              </a:ext>
            </a:extLst>
          </p:cNvPr>
          <p:cNvSpPr/>
          <p:nvPr/>
        </p:nvSpPr>
        <p:spPr>
          <a:xfrm>
            <a:off x="0" y="6185647"/>
            <a:ext cx="12192000" cy="6723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89C20D-11B3-604E-9F9C-FE815B9AD4E3}"/>
              </a:ext>
            </a:extLst>
          </p:cNvPr>
          <p:cNvSpPr txBox="1"/>
          <p:nvPr/>
        </p:nvSpPr>
        <p:spPr>
          <a:xfrm>
            <a:off x="128157" y="6449104"/>
            <a:ext cx="2922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COLLEGE OR SCHOOL IDENTIFICATION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6F29F8-1CFC-858A-C058-4B552E951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184" y="6269093"/>
            <a:ext cx="2576549" cy="51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39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A283B74-58A8-9B40-A9CF-E6A46FE7E3BD}"/>
              </a:ext>
            </a:extLst>
          </p:cNvPr>
          <p:cNvSpPr/>
          <p:nvPr/>
        </p:nvSpPr>
        <p:spPr>
          <a:xfrm>
            <a:off x="7600014" y="0"/>
            <a:ext cx="4576996" cy="414169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C2F8C5-7E16-1D45-98FC-24AA0E60FEC7}"/>
              </a:ext>
            </a:extLst>
          </p:cNvPr>
          <p:cNvSpPr/>
          <p:nvPr/>
        </p:nvSpPr>
        <p:spPr>
          <a:xfrm>
            <a:off x="7600013" y="4130806"/>
            <a:ext cx="4591987" cy="20673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CD5218-F76A-AA42-832C-37A625410559}"/>
              </a:ext>
            </a:extLst>
          </p:cNvPr>
          <p:cNvSpPr/>
          <p:nvPr/>
        </p:nvSpPr>
        <p:spPr>
          <a:xfrm>
            <a:off x="5306519" y="4130806"/>
            <a:ext cx="2300989" cy="20673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1B6319-A326-4140-831A-3C8D2580F1D6}"/>
              </a:ext>
            </a:extLst>
          </p:cNvPr>
          <p:cNvSpPr txBox="1"/>
          <p:nvPr/>
        </p:nvSpPr>
        <p:spPr>
          <a:xfrm>
            <a:off x="708910" y="1935631"/>
            <a:ext cx="599342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Use Roboto, which can be downloaded from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fonts.google.com</a:t>
            </a:r>
            <a:b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Lorem ipsum dolor sit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, sed do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eiusmod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tempor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incididunt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labore et dolore magna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aliqua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. Ut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enim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ad minim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veniam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quis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nostrud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exercitation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ullamco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laboris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nisi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aliquip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ex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ea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commodo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consequat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. Duis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aute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irure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dolor in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reprehenderit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in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voluptate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velit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esse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cillum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dolore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fugiat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nulla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pariatur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Excepteur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sint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occaecat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cupidatat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non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proident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, sunt in culpa qui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officia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deserunt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mollit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anim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id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est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laborum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b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Bullet</a:t>
            </a:r>
            <a:b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Bullet</a:t>
            </a:r>
          </a:p>
          <a:p>
            <a:endParaRPr lang="en-US" dirty="0">
              <a:latin typeface="Helvetica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82CAB3-CECC-A84C-8F4F-3601CDF619EB}"/>
              </a:ext>
            </a:extLst>
          </p:cNvPr>
          <p:cNvSpPr txBox="1"/>
          <p:nvPr/>
        </p:nvSpPr>
        <p:spPr>
          <a:xfrm>
            <a:off x="723900" y="424543"/>
            <a:ext cx="5954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</a:rPr>
              <a:t>Two line Headline</a:t>
            </a:r>
          </a:p>
          <a:p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</a:rPr>
              <a:t>Headline</a:t>
            </a:r>
          </a:p>
        </p:txBody>
      </p:sp>
      <p:sp>
        <p:nvSpPr>
          <p:cNvPr id="19" name="Google Shape;140;p26">
            <a:extLst>
              <a:ext uri="{FF2B5EF4-FFF2-40B4-BE49-F238E27FC236}">
                <a16:creationId xmlns:a16="http://schemas.microsoft.com/office/drawing/2014/main" id="{CC0E4FED-355F-3C43-A1C3-B2D51212321D}"/>
              </a:ext>
            </a:extLst>
          </p:cNvPr>
          <p:cNvSpPr/>
          <p:nvPr/>
        </p:nvSpPr>
        <p:spPr>
          <a:xfrm>
            <a:off x="0" y="6185647"/>
            <a:ext cx="12192000" cy="6723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D617A7-131B-C74A-841F-C712071ADD5C}"/>
              </a:ext>
            </a:extLst>
          </p:cNvPr>
          <p:cNvSpPr txBox="1"/>
          <p:nvPr/>
        </p:nvSpPr>
        <p:spPr>
          <a:xfrm>
            <a:off x="128157" y="6449104"/>
            <a:ext cx="2922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COLLEGE OR SCHOOL IDENTIFICATION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A98AED-FB41-F7AA-3254-CBC8064F2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184" y="6269093"/>
            <a:ext cx="2576549" cy="51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20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2426</TotalTime>
  <Words>1229</Words>
  <Application>Microsoft Macintosh PowerPoint</Application>
  <PresentationFormat>Widescreen</PresentationFormat>
  <Paragraphs>105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Helvetica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Randi Rosh</cp:lastModifiedBy>
  <cp:revision>65</cp:revision>
  <cp:lastPrinted>2020-09-15T19:13:05Z</cp:lastPrinted>
  <dcterms:created xsi:type="dcterms:W3CDTF">2019-10-10T14:45:44Z</dcterms:created>
  <dcterms:modified xsi:type="dcterms:W3CDTF">2024-01-24T21:39:01Z</dcterms:modified>
</cp:coreProperties>
</file>